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8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puente vehicular de la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Calle XX entre Carreras XX y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</a:t>
            </a:r>
            <a:r>
              <a:rPr lang="es-CO" dirty="0" smtClean="0">
                <a:solidFill>
                  <a:schemeClr val="tx1"/>
                </a:solidFill>
              </a:rPr>
              <a:t>del ANTES del </a:t>
            </a:r>
            <a:r>
              <a:rPr lang="es-CO" dirty="0" smtClean="0">
                <a:solidFill>
                  <a:schemeClr val="tx1"/>
                </a:solidFill>
              </a:rPr>
              <a:t>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</a:t>
            </a:r>
            <a:r>
              <a:rPr lang="es-CO" dirty="0" smtClean="0">
                <a:solidFill>
                  <a:schemeClr val="tx1"/>
                </a:solidFill>
              </a:rPr>
              <a:t>del estado actual </a:t>
            </a:r>
            <a:r>
              <a:rPr lang="es-CO" dirty="0" smtClean="0">
                <a:solidFill>
                  <a:schemeClr val="tx1"/>
                </a:solidFill>
              </a:rPr>
              <a:t>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Finaliza la etapa de construcción de este proyecto que mejorará la calidad de vida de los habitantes del sur-norte-oriente-occidente de la ciudad, (escoger la o las zonas o mencionar los barios o la localidad). 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Durante esta etapa, hemos realizado las siguientes actividades: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Listar las actividades brevemente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Invitamos a los ciudadanos a tener en cuenta las siguientes recomendaciones para garantizar la sostenibilidad del proyecto: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Listar las recomendaciones de sostenibilidad brevemente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159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27</cp:revision>
  <dcterms:created xsi:type="dcterms:W3CDTF">2017-09-14T15:05:19Z</dcterms:created>
  <dcterms:modified xsi:type="dcterms:W3CDTF">2019-02-12T21:54:00Z</dcterms:modified>
</cp:coreProperties>
</file>