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5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67080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Así avanza la construcción de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imagen/</a:t>
            </a:r>
            <a:r>
              <a:rPr lang="es-CO" dirty="0" err="1" smtClean="0">
                <a:solidFill>
                  <a:schemeClr val="tx1"/>
                </a:solidFill>
              </a:rPr>
              <a:t>esde</a:t>
            </a:r>
            <a:r>
              <a:rPr lang="es-CO" dirty="0" smtClean="0">
                <a:solidFill>
                  <a:schemeClr val="tx1"/>
                </a:solidFill>
              </a:rPr>
              <a:t> la obra.</a:t>
            </a:r>
            <a:endParaRPr lang="es-CO" dirty="0" smtClean="0">
              <a:solidFill>
                <a:schemeClr val="tx1"/>
              </a:solidFill>
            </a:endParaRP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Continuamos en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etapa constructiva de este proyecto que mejorará la calidad de vida de los habitantes del (sur-norte-oriente-occidente – escoger la que más se acomode) de la ciudad; y (escriba otro beneficio). 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A la fecha, la obra presenta un avance de XX%, y hemos realizado las siguientes actividades para hacerlo realidad: 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(escriba las actividades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).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la obra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142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31</cp:revision>
  <dcterms:created xsi:type="dcterms:W3CDTF">2017-09-14T15:05:19Z</dcterms:created>
  <dcterms:modified xsi:type="dcterms:W3CDTF">2019-02-13T15:59:04Z</dcterms:modified>
</cp:coreProperties>
</file>