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5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construcción de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del proyecto.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>
                <a:latin typeface="+mj-lt"/>
                <a:cs typeface="Arial" panose="020B0604020202020204" pitchFamily="34" charset="0"/>
              </a:rPr>
              <a:t>A partir de XXXXXXX, inicia la etapa constructiva 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en general características del proyecto).</a:t>
            </a: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2017-09-14T15:05:19Z</dcterms:created>
  <dcterms:modified xsi:type="dcterms:W3CDTF">2019-02-12T22:11:21Z</dcterms:modified>
</cp:coreProperties>
</file>