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construyendo la  Calle XX entre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 obra, y las actividades que 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calidad de vida de los habitantes de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con gente trabajando.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128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33</cp:revision>
  <dcterms:created xsi:type="dcterms:W3CDTF">2017-09-14T15:39:50Z</dcterms:created>
  <dcterms:modified xsi:type="dcterms:W3CDTF">2019-02-13T15:40:38Z</dcterms:modified>
</cp:coreProperties>
</file>