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Alsacia entre Carreras XX y XX</a:t>
            </a:r>
            <a:endParaRPr lang="es-CO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las actividades que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realizamos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hacer realidad este proyecto que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beneficia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En esta reunión daremos las pautas de sostenibilidad y cuidado de las obras finalizadas.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</a:t>
            </a:r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de Finalización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finalizada.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140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27</cp:revision>
  <dcterms:created xsi:type="dcterms:W3CDTF">2017-09-14T15:39:50Z</dcterms:created>
  <dcterms:modified xsi:type="dcterms:W3CDTF">2019-02-13T15:32:35Z</dcterms:modified>
</cp:coreProperties>
</file>