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construyendo  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Av. 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Alsacia entre Carreras XX y XX</a:t>
            </a:r>
            <a:endParaRPr lang="es-CO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endParaRPr lang="es-CO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11487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Aclare las inquietudes y entérese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 las actividades que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estamos realizando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 hacer realidad este proyecto que beneficiará 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717032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666328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200543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670336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100226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606196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219908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2965902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</a:t>
            </a:r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extraordinaria 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297778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imagen de obra con gente trabajando o </a:t>
            </a:r>
            <a:r>
              <a:rPr lang="es-CO" dirty="0" err="1" smtClean="0">
                <a:solidFill>
                  <a:srgbClr val="009FE3"/>
                </a:solidFill>
              </a:rPr>
              <a:t>render</a:t>
            </a:r>
            <a:r>
              <a:rPr lang="es-CO" dirty="0" smtClean="0">
                <a:solidFill>
                  <a:srgbClr val="009FE3"/>
                </a:solidFill>
              </a:rPr>
              <a:t>. 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129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26</cp:revision>
  <dcterms:created xsi:type="dcterms:W3CDTF">2017-09-14T15:39:50Z</dcterms:created>
  <dcterms:modified xsi:type="dcterms:W3CDTF">2019-02-13T15:26:53Z</dcterms:modified>
</cp:coreProperties>
</file>