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60" y="374886"/>
            <a:ext cx="39872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 construyendo  </a:t>
            </a:r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</a:t>
            </a: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Av. </a:t>
            </a:r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Alsacia entre Carreras XX y XX</a:t>
            </a:r>
            <a:endParaRPr lang="es-CO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ctr"/>
            <a:endParaRPr lang="es-CO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11487"/>
            <a:ext cx="40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Entérese de las actividades que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estamos realizando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para hacer realidad este proyecto que beneficiará los habitantes de 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280360" y="1732166"/>
            <a:ext cx="2790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 smtClean="0">
                <a:latin typeface="Gotham Rounded Book" pitchFamily="50" charset="0"/>
              </a:rPr>
              <a:t>Volante: 1 Fecha: XXXX  Localidades: </a:t>
            </a:r>
            <a:r>
              <a:rPr lang="es-CO" sz="600" dirty="0" err="1" smtClean="0">
                <a:latin typeface="Gotham Rounded Book" pitchFamily="50" charset="0"/>
              </a:rPr>
              <a:t>xxxxxx</a:t>
            </a:r>
            <a:r>
              <a:rPr lang="es-CO" sz="600" dirty="0" smtClean="0">
                <a:latin typeface="Gotham Rounded Book" pitchFamily="50" charset="0"/>
              </a:rPr>
              <a:t>  Contrato: 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de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</a:t>
            </a:r>
            <a:endParaRPr lang="es-CO" sz="600" dirty="0">
              <a:latin typeface="Gotham Rounded Book" pitchFamily="50" charset="0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717032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666328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200543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670336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100226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606196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219908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2965902"/>
            <a:ext cx="2379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Reunión de </a:t>
            </a:r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avance de obra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297778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</a:t>
            </a:r>
            <a:r>
              <a:rPr lang="es-CO" dirty="0" smtClean="0">
                <a:solidFill>
                  <a:srgbClr val="009FE3"/>
                </a:solidFill>
              </a:rPr>
              <a:t> imagen de obra con gente trabajando. </a:t>
            </a:r>
            <a:r>
              <a:rPr lang="es-CO" dirty="0" smtClean="0">
                <a:solidFill>
                  <a:srgbClr val="009FE3"/>
                </a:solidFill>
              </a:rPr>
              <a:t>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126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24</cp:revision>
  <dcterms:created xsi:type="dcterms:W3CDTF">2017-09-14T15:39:50Z</dcterms:created>
  <dcterms:modified xsi:type="dcterms:W3CDTF">2019-02-13T15:24:30Z</dcterms:modified>
</cp:coreProperties>
</file>