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construcción de  la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Av. Alsacia</a:t>
            </a:r>
          </a:p>
          <a:p>
            <a:pPr algn="ctr"/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realizaremos para hacer realidad este proyecto que beneficiará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717032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666328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200543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670336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100226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606196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219908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2965902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inicio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297778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err="1" smtClean="0">
                <a:solidFill>
                  <a:srgbClr val="009FE3"/>
                </a:solidFill>
              </a:rPr>
              <a:t>render</a:t>
            </a:r>
            <a:r>
              <a:rPr lang="es-CO" dirty="0" smtClean="0">
                <a:solidFill>
                  <a:srgbClr val="009FE3"/>
                </a:solidFill>
              </a:rPr>
              <a:t> </a:t>
            </a:r>
            <a:r>
              <a:rPr lang="es-CO" dirty="0" smtClean="0">
                <a:solidFill>
                  <a:srgbClr val="009FE3"/>
                </a:solidFill>
              </a:rPr>
              <a:t>del </a:t>
            </a:r>
            <a:r>
              <a:rPr lang="es-CO" dirty="0" smtClean="0">
                <a:solidFill>
                  <a:srgbClr val="009FE3"/>
                </a:solidFill>
              </a:rPr>
              <a:t>proyecto.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117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23</cp:revision>
  <dcterms:created xsi:type="dcterms:W3CDTF">2017-09-14T15:39:50Z</dcterms:created>
  <dcterms:modified xsi:type="dcterms:W3CDTF">2019-02-12T22:26:20Z</dcterms:modified>
</cp:coreProperties>
</file>