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28635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</a:t>
            </a:r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la construcción de la Calle XX entre Carreras XX y XX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las obras.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166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2019-02-12T21:21:11Z</dcterms:modified>
</cp:coreProperties>
</file>