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3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Av. Alsacia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Entre Calles XX  y XX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 una realidad!</a:t>
            </a:r>
            <a:endParaRPr lang="es-CO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Finalización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Finalización de Obra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socializaremos las actividades realizadas,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que beneficiarán  a los habitantes del (sur-norte-oriente-occidente) de la ciudad; y daremos pautas para su sostenibilidad y conservación.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 obra terminada.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167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2017-09-14T15:05:19Z</dcterms:created>
  <dcterms:modified xsi:type="dcterms:W3CDTF">2019-02-12T21:22:23Z</dcterms:modified>
</cp:coreProperties>
</file>