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ula Daniela Rodriguez Diago" initials="PDR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62" y="36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4775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43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70380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089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78020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7507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2449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9484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10297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1500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68243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F326D0-72EC-4CD3-945B-3F73289887A9}" type="datetimeFigureOut">
              <a:rPr lang="es-CO" smtClean="0"/>
              <a:t>12/02/2019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F13DA-D16D-426B-8DAE-2BC6433F9593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2191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0" y="0"/>
            <a:ext cx="6858000" cy="1835696"/>
          </a:xfrm>
          <a:prstGeom prst="rect">
            <a:avLst/>
          </a:prstGeom>
          <a:solidFill>
            <a:srgbClr val="009FE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22" name="21 CuadroTexto"/>
          <p:cNvSpPr txBox="1"/>
          <p:nvPr/>
        </p:nvSpPr>
        <p:spPr>
          <a:xfrm>
            <a:off x="537385" y="2241367"/>
            <a:ext cx="3353737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>
                <a:solidFill>
                  <a:schemeClr val="bg1"/>
                </a:solidFill>
                <a:latin typeface="Arial Rounded MT Bold" panose="020F0704030504030204" pitchFamily="34" charset="0"/>
              </a:rPr>
              <a:t>Volante: 1 Fecha: XXXX   Localidad:</a:t>
            </a:r>
            <a:endParaRPr lang="es-CO" sz="7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9" name="28 CuadroTexto"/>
          <p:cNvSpPr txBox="1"/>
          <p:nvPr/>
        </p:nvSpPr>
        <p:spPr>
          <a:xfrm>
            <a:off x="424376" y="323528"/>
            <a:ext cx="60289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Av. Alsacia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Entre Calles XX  y XX</a:t>
            </a:r>
          </a:p>
          <a:p>
            <a:pPr algn="ctr"/>
            <a:r>
              <a:rPr lang="es-CO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¡Ya es una realidad!</a:t>
            </a:r>
            <a:endParaRPr lang="es-CO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638690" y="1835696"/>
            <a:ext cx="2790310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 smtClean="0"/>
              <a:t>Volante: 1 Fecha: XXXX  Localidades: </a:t>
            </a:r>
            <a:r>
              <a:rPr lang="es-CO" sz="700" dirty="0" err="1" smtClean="0"/>
              <a:t>xxxxxx</a:t>
            </a:r>
            <a:r>
              <a:rPr lang="es-CO" sz="700" dirty="0" smtClean="0"/>
              <a:t>  Contrato:  </a:t>
            </a:r>
            <a:r>
              <a:rPr lang="es-CO" sz="700" dirty="0" err="1" smtClean="0"/>
              <a:t>xxxx</a:t>
            </a:r>
            <a:r>
              <a:rPr lang="es-CO" sz="700" dirty="0" smtClean="0"/>
              <a:t> de </a:t>
            </a:r>
            <a:r>
              <a:rPr lang="es-CO" sz="700" dirty="0" err="1" smtClean="0"/>
              <a:t>xxxx</a:t>
            </a:r>
            <a:r>
              <a:rPr lang="es-CO" sz="700" dirty="0" smtClean="0"/>
              <a:t> </a:t>
            </a:r>
            <a:endParaRPr lang="es-CO" sz="700" dirty="0"/>
          </a:p>
        </p:txBody>
      </p:sp>
      <p:grpSp>
        <p:nvGrpSpPr>
          <p:cNvPr id="21" name="20 Grupo"/>
          <p:cNvGrpSpPr/>
          <p:nvPr/>
        </p:nvGrpSpPr>
        <p:grpSpPr>
          <a:xfrm>
            <a:off x="1432" y="7956380"/>
            <a:ext cx="6856568" cy="1187624"/>
            <a:chOff x="1432" y="7956380"/>
            <a:chExt cx="6856568" cy="1187624"/>
          </a:xfrm>
        </p:grpSpPr>
        <p:grpSp>
          <p:nvGrpSpPr>
            <p:cNvPr id="23" name="22 Grupo"/>
            <p:cNvGrpSpPr/>
            <p:nvPr/>
          </p:nvGrpSpPr>
          <p:grpSpPr>
            <a:xfrm>
              <a:off x="1432" y="7956380"/>
              <a:ext cx="6856568" cy="1187624"/>
              <a:chOff x="-10946" y="6064190"/>
              <a:chExt cx="4582946" cy="793810"/>
            </a:xfrm>
          </p:grpSpPr>
          <p:sp>
            <p:nvSpPr>
              <p:cNvPr id="26" name="25 Rectángulo"/>
              <p:cNvSpPr/>
              <p:nvPr/>
            </p:nvSpPr>
            <p:spPr>
              <a:xfrm>
                <a:off x="0" y="6064190"/>
                <a:ext cx="4572000" cy="793810"/>
              </a:xfrm>
              <a:prstGeom prst="rect">
                <a:avLst/>
              </a:prstGeom>
              <a:solidFill>
                <a:srgbClr val="009FE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CO"/>
              </a:p>
            </p:txBody>
          </p:sp>
          <p:cxnSp>
            <p:nvCxnSpPr>
              <p:cNvPr id="27" name="26 Conector recto"/>
              <p:cNvCxnSpPr/>
              <p:nvPr/>
            </p:nvCxnSpPr>
            <p:spPr>
              <a:xfrm>
                <a:off x="1124921" y="6352969"/>
                <a:ext cx="0" cy="481305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27 CuadroTexto"/>
              <p:cNvSpPr txBox="1"/>
              <p:nvPr/>
            </p:nvSpPr>
            <p:spPr>
              <a:xfrm>
                <a:off x="284538" y="6401099"/>
                <a:ext cx="695992" cy="3908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Dirección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Horario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Teléfono: </a:t>
                </a:r>
              </a:p>
              <a:p>
                <a:r>
                  <a:rPr lang="es-ES" altLang="es-CO" sz="800" dirty="0" smtClean="0">
                    <a:solidFill>
                      <a:schemeClr val="bg1"/>
                    </a:solidFill>
                    <a:latin typeface="Arial Narrow" panose="020B0606020202030204" pitchFamily="34" charset="0"/>
                  </a:rPr>
                  <a:t>Correo: </a:t>
                </a:r>
                <a:endParaRPr lang="es-CO" sz="800" dirty="0">
                  <a:solidFill>
                    <a:schemeClr val="bg1"/>
                  </a:solidFill>
                  <a:latin typeface="Arial Narrow" panose="020B0606020202030204" pitchFamily="34" charset="0"/>
                </a:endParaRPr>
              </a:p>
            </p:txBody>
          </p:sp>
          <p:pic>
            <p:nvPicPr>
              <p:cNvPr id="31" name="30 Imagen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790310" y="6333175"/>
                <a:ext cx="1617797" cy="192169"/>
              </a:xfrm>
              <a:prstGeom prst="rect">
                <a:avLst/>
              </a:prstGeom>
            </p:spPr>
          </p:pic>
          <p:pic>
            <p:nvPicPr>
              <p:cNvPr id="32" name="31 Imagen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-10946" y="6313925"/>
                <a:ext cx="365019" cy="476672"/>
              </a:xfrm>
              <a:prstGeom prst="rect">
                <a:avLst/>
              </a:prstGeom>
            </p:spPr>
          </p:pic>
        </p:grpSp>
        <p:sp>
          <p:nvSpPr>
            <p:cNvPr id="24" name="23 CuadroTexto"/>
            <p:cNvSpPr txBox="1"/>
            <p:nvPr/>
          </p:nvSpPr>
          <p:spPr>
            <a:xfrm>
              <a:off x="44624" y="8100392"/>
              <a:ext cx="2520280" cy="2539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s-CO" sz="1050" b="1" dirty="0" smtClean="0">
                  <a:solidFill>
                    <a:schemeClr val="bg1"/>
                  </a:solidFill>
                  <a:latin typeface="Arial Narrow" panose="020B0606020202030204" pitchFamily="34" charset="0"/>
                </a:rPr>
                <a:t>Mayor información sobre  el proyecto: </a:t>
              </a:r>
              <a:endParaRPr lang="es-CO" sz="1050" b="1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pic>
          <p:nvPicPr>
            <p:cNvPr id="25" name="24 Imagen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07065" y="8388424"/>
              <a:ext cx="1477919" cy="655683"/>
            </a:xfrm>
            <a:prstGeom prst="rect">
              <a:avLst/>
            </a:prstGeom>
          </p:spPr>
        </p:pic>
      </p:grpSp>
      <p:sp>
        <p:nvSpPr>
          <p:cNvPr id="40" name="39 CuadroTexto"/>
          <p:cNvSpPr txBox="1"/>
          <p:nvPr/>
        </p:nvSpPr>
        <p:spPr>
          <a:xfrm>
            <a:off x="561252" y="2411760"/>
            <a:ext cx="6036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>
                <a:latin typeface="Arial Rounded MT Bold" panose="020F0704030504030204" pitchFamily="34" charset="0"/>
              </a:rPr>
              <a:t>Señor (a)(es)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XXXXXXXXXXXXXXXX</a:t>
            </a:r>
          </a:p>
          <a:p>
            <a:r>
              <a:rPr lang="es-CO" sz="1400" dirty="0" smtClean="0">
                <a:latin typeface="Arial Rounded MT Bold" panose="020F0704030504030204" pitchFamily="34" charset="0"/>
              </a:rPr>
              <a:t>XXXXXXXXXXXXXXX</a:t>
            </a:r>
          </a:p>
          <a:p>
            <a:r>
              <a:rPr lang="es-CO" sz="1400" dirty="0" err="1" smtClean="0">
                <a:latin typeface="Arial Rounded MT Bold" panose="020F0704030504030204" pitchFamily="34" charset="0"/>
              </a:rPr>
              <a:t>Ref</a:t>
            </a:r>
            <a:r>
              <a:rPr lang="es-CO" sz="1400" dirty="0" smtClean="0">
                <a:latin typeface="Arial Rounded MT Bold" panose="020F0704030504030204" pitchFamily="34" charset="0"/>
              </a:rPr>
              <a:t>: Reunión de Finalización</a:t>
            </a:r>
            <a:endParaRPr lang="es-CO" sz="1400" dirty="0">
              <a:latin typeface="Arial Rounded MT Bold" panose="020F0704030504030204" pitchFamily="34" charset="0"/>
            </a:endParaRPr>
          </a:p>
        </p:txBody>
      </p:sp>
      <p:sp>
        <p:nvSpPr>
          <p:cNvPr id="41" name="40 CuadroTexto"/>
          <p:cNvSpPr txBox="1"/>
          <p:nvPr/>
        </p:nvSpPr>
        <p:spPr>
          <a:xfrm>
            <a:off x="548679" y="3491880"/>
            <a:ext cx="5809773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El Instituto de Desarrollo Urbano, a través del contratista </a:t>
            </a:r>
            <a:r>
              <a:rPr lang="es-CO" sz="1400" dirty="0" err="1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xxxxxx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encargado del proyecto, le invita (n) a la </a:t>
            </a:r>
            <a:r>
              <a:rPr lang="es-CO" sz="1400" b="1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Reunión de Finalización de Obra</a:t>
            </a:r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, en donde socializaremos las actividades realizadas, </a:t>
            </a:r>
            <a:r>
              <a:rPr lang="es-ES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que beneficiarán  a los habitantes del (sur-norte-oriente-occidente) de la ciudad; y daremos pautas para su sostenibilidad y conservación. </a:t>
            </a:r>
          </a:p>
          <a:p>
            <a:pPr algn="just"/>
            <a:r>
              <a:rPr lang="es-CO" sz="1400" dirty="0" smtClean="0">
                <a:latin typeface="+mj-lt"/>
                <a:ea typeface="Adobe Gothic Std B" pitchFamily="34" charset="-128"/>
                <a:cs typeface="Arial" panose="020B0604020202020204" pitchFamily="34" charset="0"/>
              </a:rPr>
              <a:t>Si desea solicitar más información sobre el proyecto, comuníquese con nuestro Punto IDU.</a:t>
            </a:r>
            <a:endParaRPr lang="es-CO" sz="1400" dirty="0">
              <a:latin typeface="+mj-lt"/>
              <a:ea typeface="Adobe Gothic Std B" pitchFamily="34" charset="-128"/>
              <a:cs typeface="Arial" panose="020B0604020202020204" pitchFamily="34" charset="0"/>
            </a:endParaRPr>
          </a:p>
        </p:txBody>
      </p:sp>
      <p:pic>
        <p:nvPicPr>
          <p:cNvPr id="42" name="41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1895" y="5497088"/>
            <a:ext cx="331086" cy="323336"/>
          </a:xfrm>
          <a:prstGeom prst="rect">
            <a:avLst/>
          </a:prstGeom>
        </p:spPr>
      </p:pic>
      <p:pic>
        <p:nvPicPr>
          <p:cNvPr id="43" name="42 Imagen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613" y="7367669"/>
            <a:ext cx="331086" cy="269395"/>
          </a:xfrm>
          <a:prstGeom prst="rect">
            <a:avLst/>
          </a:prstGeom>
        </p:spPr>
      </p:pic>
      <p:pic>
        <p:nvPicPr>
          <p:cNvPr id="44" name="43 Imagen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4858" y="6310806"/>
            <a:ext cx="331396" cy="331396"/>
          </a:xfrm>
          <a:prstGeom prst="rect">
            <a:avLst/>
          </a:prstGeom>
        </p:spPr>
      </p:pic>
      <p:sp>
        <p:nvSpPr>
          <p:cNvPr id="46" name="45 CuadroTexto"/>
          <p:cNvSpPr txBox="1"/>
          <p:nvPr/>
        </p:nvSpPr>
        <p:spPr>
          <a:xfrm>
            <a:off x="4066818" y="5490466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fecha de la reunión</a:t>
            </a:r>
            <a:endParaRPr lang="es-CO" sz="1400" dirty="0"/>
          </a:p>
        </p:txBody>
      </p:sp>
      <p:sp>
        <p:nvSpPr>
          <p:cNvPr id="50" name="49 CuadroTexto"/>
          <p:cNvSpPr txBox="1"/>
          <p:nvPr/>
        </p:nvSpPr>
        <p:spPr>
          <a:xfrm>
            <a:off x="4066818" y="6317703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la hora de la reunión</a:t>
            </a:r>
            <a:endParaRPr lang="es-CO" sz="1400" dirty="0"/>
          </a:p>
        </p:txBody>
      </p:sp>
      <p:sp>
        <p:nvSpPr>
          <p:cNvPr id="51" name="50 CuadroTexto"/>
          <p:cNvSpPr txBox="1"/>
          <p:nvPr/>
        </p:nvSpPr>
        <p:spPr>
          <a:xfrm>
            <a:off x="4088361" y="7360567"/>
            <a:ext cx="23865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400" dirty="0" smtClean="0"/>
              <a:t>Escriba  el lugar de la  reunión</a:t>
            </a:r>
            <a:endParaRPr lang="es-CO" sz="1400" dirty="0"/>
          </a:p>
        </p:txBody>
      </p:sp>
      <p:sp>
        <p:nvSpPr>
          <p:cNvPr id="6" name="5 Rectángulo"/>
          <p:cNvSpPr/>
          <p:nvPr/>
        </p:nvSpPr>
        <p:spPr>
          <a:xfrm>
            <a:off x="0" y="5298702"/>
            <a:ext cx="3429000" cy="25136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 smtClean="0">
                <a:solidFill>
                  <a:schemeClr val="tx1"/>
                </a:solidFill>
              </a:rPr>
              <a:t>Insertar imagen de la obra terminada. NO distorsionarla.</a:t>
            </a:r>
          </a:p>
          <a:p>
            <a:pPr algn="ctr"/>
            <a:r>
              <a:rPr lang="es-CO" dirty="0" smtClean="0">
                <a:solidFill>
                  <a:schemeClr val="tx1"/>
                </a:solidFill>
              </a:rPr>
              <a:t>Eliminar el recuadro posteriormente 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434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167</Words>
  <Application>Microsoft Office PowerPoint</Application>
  <PresentationFormat>Presentación en pantalla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IDU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IDU</dc:creator>
  <cp:lastModifiedBy>IDU</cp:lastModifiedBy>
  <cp:revision>26</cp:revision>
  <dcterms:created xsi:type="dcterms:W3CDTF">2017-09-14T15:05:19Z</dcterms:created>
  <dcterms:modified xsi:type="dcterms:W3CDTF">2019-02-12T21:22:23Z</dcterms:modified>
</cp:coreProperties>
</file>