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9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467544"/>
            <a:ext cx="6028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</a:t>
            </a:r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construyendo </a:t>
            </a:r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Calle XX entre </a:t>
            </a:r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</a:t>
            </a:r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 y XX</a:t>
            </a:r>
            <a:endParaRPr lang="es-CO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Extraordinaria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(n) a 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Extraordinaria de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Obra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en donde aclararemos temas importantes sobre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las actividades que ejecutan, y que beneficiarán  a los habitantes del (sur-norte-oriente-occidente) de la ciudad.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8702"/>
            <a:ext cx="3429000" cy="25136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la obra.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155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24</cp:revision>
  <dcterms:created xsi:type="dcterms:W3CDTF">2017-09-14T15:05:19Z</dcterms:created>
  <dcterms:modified xsi:type="dcterms:W3CDTF">2019-02-12T15:51:37Z</dcterms:modified>
</cp:coreProperties>
</file>