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9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67544"/>
            <a:ext cx="602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</a:t>
            </a:r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construyendo </a:t>
            </a:r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</a:t>
            </a:r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155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2019-02-12T15:51:37Z</dcterms:modified>
</cp:coreProperties>
</file>