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la Calle XX entre Carreras XX y XX</a:t>
            </a:r>
            <a:endParaRPr lang="es-CO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2017-09-14T15:05:19Z</dcterms:created>
  <dcterms:modified xsi:type="dcterms:W3CDTF">2019-02-12T21:20:40Z</dcterms:modified>
</cp:coreProperties>
</file>