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 construyendo la Calle XX entre Carreras XX y XX</a:t>
            </a:r>
            <a:endParaRPr lang="es-CO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0" name="39 CuadroTexto"/>
          <p:cNvSpPr txBox="1"/>
          <p:nvPr/>
        </p:nvSpPr>
        <p:spPr>
          <a:xfrm>
            <a:off x="561252" y="2411760"/>
            <a:ext cx="60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 Rounded MT Bold" panose="020F0704030504030204" pitchFamily="34" charset="0"/>
              </a:rPr>
              <a:t>Señor (a)(es)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4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400" dirty="0" smtClean="0">
                <a:latin typeface="Arial Rounded MT Bold" panose="020F0704030504030204" pitchFamily="34" charset="0"/>
              </a:rPr>
              <a:t>: Reunión de Avance</a:t>
            </a:r>
            <a:endParaRPr lang="es-CO" sz="1400" dirty="0">
              <a:latin typeface="Arial Rounded MT Bold" panose="020F07040305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48679" y="3491880"/>
            <a:ext cx="58097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</a:t>
            </a:r>
            <a:r>
              <a:rPr lang="es-CO" sz="1400" dirty="0" err="1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xxxxxx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encargado del proyecto, le invita (n) a la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Reunión de Avance de Obra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 donde socializaremos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las actividades que se han ejecutado, y que beneficiarán  a los habitantes del (sur-norte-oriente-occidente) de la ciudad. </a:t>
            </a:r>
          </a:p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Si desea solicitar más información sobre el proyecto, comuníquese con nuestro Punto IDU.</a:t>
            </a:r>
            <a:endParaRPr lang="es-CO" sz="1400" dirty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42" name="4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5" y="5298702"/>
            <a:ext cx="331086" cy="323336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3" y="7169283"/>
            <a:ext cx="331086" cy="26939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8" y="6112420"/>
            <a:ext cx="331396" cy="331396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066818" y="5292080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066818" y="611931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088361" y="7162181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 reunión</a:t>
            </a:r>
            <a:endParaRPr lang="es-CO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5076056"/>
            <a:ext cx="3429000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 la obra.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156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23</cp:revision>
  <dcterms:created xsi:type="dcterms:W3CDTF">2017-09-14T15:05:19Z</dcterms:created>
  <dcterms:modified xsi:type="dcterms:W3CDTF">2019-02-12T21:20:40Z</dcterms:modified>
</cp:coreProperties>
</file>