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5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la construcción de 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43507" y="2555776"/>
            <a:ext cx="320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rial Rounded MT Bold" panose="020F0704030504030204" pitchFamily="34" charset="0"/>
              </a:rPr>
              <a:t>Información importante: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7539" y="3419872"/>
            <a:ext cx="5689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Ingrese aquí el texto.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2019-02-12T21:29:56Z</dcterms:modified>
</cp:coreProperties>
</file>