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439088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 la construcción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imagen/es actual/es del 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energía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7" name="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36" y="2505314"/>
            <a:ext cx="896129" cy="897535"/>
          </a:xfrm>
          <a:prstGeom prst="rect">
            <a:avLst/>
          </a:prstGeom>
        </p:spPr>
      </p:pic>
      <p:sp>
        <p:nvSpPr>
          <p:cNvPr id="38" name="37 CuadroTexto"/>
          <p:cNvSpPr txBox="1"/>
          <p:nvPr/>
        </p:nvSpPr>
        <p:spPr>
          <a:xfrm>
            <a:off x="764704" y="3764811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</a:t>
            </a:r>
            <a:r>
              <a:rPr lang="es-MX" altLang="es-CO" sz="1400" dirty="0" smtClean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es necesaria la suspensión de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energía eléctrica, el día _______, en el horario:_________________.</a:t>
            </a:r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134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30</cp:revision>
  <dcterms:created xsi:type="dcterms:W3CDTF">2017-09-14T15:05:19Z</dcterms:created>
  <dcterms:modified xsi:type="dcterms:W3CDTF">2019-02-18T22:03:49Z</dcterms:modified>
</cp:coreProperties>
</file>