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14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439088"/>
            <a:ext cx="6028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Avanzamos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en la construcción de la Calle XX entre Carreras 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6156176"/>
            <a:ext cx="6858000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imagen/es actual/es del sector/ </a:t>
            </a:r>
            <a:r>
              <a:rPr lang="es-CO" dirty="0" err="1" smtClean="0">
                <a:solidFill>
                  <a:schemeClr val="tx1"/>
                </a:solidFill>
              </a:rPr>
              <a:t>render</a:t>
            </a:r>
            <a:r>
              <a:rPr lang="es-CO" dirty="0" smtClean="0">
                <a:solidFill>
                  <a:schemeClr val="tx1"/>
                </a:solidFill>
              </a:rPr>
              <a:t>/ obra. 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846036" y="3563888"/>
            <a:ext cx="54006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altLang="es-CO" sz="12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Por motivo del desarrollo de las actividades del proyecto, se hace necesaria la suspensión de</a:t>
            </a:r>
            <a:r>
              <a:rPr lang="es-CO" altLang="es-CO" sz="12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 servicio de agua durante _____________, a partir del ___________, en el horario:_________________.</a:t>
            </a:r>
            <a:endParaRPr lang="es-MX" altLang="es-CO" sz="1200" dirty="0" smtClean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s-MX" altLang="es-CO" sz="1200" dirty="0" smtClean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s-CO" altLang="es-CO" sz="12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Ofrecemos disculpas por la molestia ocasionada y agradecemos atender las siguientes recomendaciones, para el buen desarrollo de las actividades: </a:t>
            </a:r>
          </a:p>
          <a:p>
            <a:pPr algn="just"/>
            <a:endParaRPr lang="es-CO" altLang="es-CO" sz="1200" dirty="0" smtClean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es-CO" sz="1200" dirty="0" smtClean="0">
                <a:latin typeface="+mj-lt"/>
                <a:ea typeface="Tahoma" pitchFamily="34" charset="0"/>
                <a:cs typeface="Tahoma" pitchFamily="34" charset="0"/>
              </a:rPr>
              <a:t>Recoger agua potable previamente, cuidar el agua durante el tiempo de suspensión del servicio y evitar realizar actividades que requieran gran cantidad de agua durante este lapso. </a:t>
            </a:r>
          </a:p>
          <a:p>
            <a:pPr marL="171450" indent="-171450" algn="just">
              <a:buFont typeface="Arial" pitchFamily="34" charset="0"/>
              <a:buChar char="•"/>
            </a:pPr>
            <a:endParaRPr lang="es-CO" sz="1200" dirty="0" smtClean="0">
              <a:latin typeface="+mj-lt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CO" sz="1200" dirty="0" smtClean="0">
                <a:latin typeface="+mj-lt"/>
                <a:ea typeface="Tahoma" pitchFamily="34" charset="0"/>
                <a:cs typeface="Tahoma" pitchFamily="34" charset="0"/>
              </a:rPr>
              <a:t>Comunique cualquier irregularidad, a nuestro </a:t>
            </a:r>
            <a:r>
              <a:rPr lang="es-ES" sz="12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IDU, </a:t>
            </a:r>
            <a:r>
              <a:rPr lang="es-CO" sz="1200" dirty="0" smtClean="0">
                <a:latin typeface="+mj-lt"/>
                <a:ea typeface="Tahoma" pitchFamily="34" charset="0"/>
                <a:cs typeface="Tahoma" pitchFamily="34" charset="0"/>
              </a:rPr>
              <a:t>donde le brindarán </a:t>
            </a:r>
            <a:r>
              <a:rPr lang="es-CO" sz="1200" dirty="0">
                <a:latin typeface="+mj-lt"/>
                <a:ea typeface="Tahoma" pitchFamily="34" charset="0"/>
                <a:cs typeface="Tahoma" pitchFamily="34" charset="0"/>
              </a:rPr>
              <a:t>más</a:t>
            </a:r>
            <a:r>
              <a:rPr lang="es-CO" altLang="es-CO" sz="1200" dirty="0" smtClean="0">
                <a:latin typeface="+mj-lt"/>
                <a:ea typeface="Tahoma" pitchFamily="34" charset="0"/>
                <a:cs typeface="Tahoma" pitchFamily="34" charset="0"/>
              </a:rPr>
              <a:t> información sobre el tema. </a:t>
            </a:r>
            <a:endParaRPr lang="es-CO" sz="1200" dirty="0"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860274" y="2546484"/>
            <a:ext cx="4233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dirty="0" smtClean="0">
                <a:latin typeface="Arial Rounded MT Bold" panose="020F0704030504030204" pitchFamily="34" charset="0"/>
                <a:cs typeface="Arial" pitchFamily="34" charset="0"/>
              </a:rPr>
              <a:t>Suspensión  del Servicio de agua</a:t>
            </a:r>
            <a:endParaRPr lang="es-CO" dirty="0">
              <a:latin typeface="Arial Rounded MT Bold" panose="020F0704030504030204" pitchFamily="34" charset="0"/>
            </a:endParaRPr>
          </a:p>
        </p:txBody>
      </p:sp>
      <p:pic>
        <p:nvPicPr>
          <p:cNvPr id="34" name="33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786" y="2415313"/>
            <a:ext cx="1006604" cy="1004537"/>
          </a:xfrm>
          <a:prstGeom prst="rect">
            <a:avLst/>
          </a:prstGeom>
        </p:spPr>
      </p:pic>
      <p:sp>
        <p:nvSpPr>
          <p:cNvPr id="35" name="34 CuadroTexto"/>
          <p:cNvSpPr txBox="1"/>
          <p:nvPr/>
        </p:nvSpPr>
        <p:spPr>
          <a:xfrm>
            <a:off x="1556792" y="284380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dirty="0" smtClean="0">
                <a:latin typeface="Arial Rounded MT Bold" panose="020F0704030504030204" pitchFamily="34" charset="0"/>
              </a:rPr>
              <a:t>Barrio: __________ /dirección </a:t>
            </a:r>
            <a:endParaRPr lang="es-CO" dirty="0">
              <a:latin typeface="Arial Rounded MT Bold" panose="020F0704030504030204" pitchFamily="34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566682" y="1835696"/>
            <a:ext cx="58866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172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28</cp:revision>
  <dcterms:created xsi:type="dcterms:W3CDTF">2017-09-14T15:05:19Z</dcterms:created>
  <dcterms:modified xsi:type="dcterms:W3CDTF">2019-02-18T22:03:35Z</dcterms:modified>
</cp:coreProperties>
</file>