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9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la construcción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imagen/es actual/es del 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00030" y="2843808"/>
            <a:ext cx="5400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Las actividades de obra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han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iniciado. Por esta razón el Instituto de Desarrollo Urbano – IDU  y el encargado de ejecutar estas obras XXXXXXXXX solicitan a los propietarios y encargados de los establecimientos comerciales del sector, abstenerse de conceder créditos a los trabajadores de la obra a nombre de la empresa,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debido a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que esta no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se hará responsable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de las deudas adquiridas por su personal.</a:t>
            </a:r>
          </a:p>
          <a:p>
            <a:pPr algn="just"/>
            <a:endParaRPr lang="es-CO" altLang="es-CO" sz="1400" dirty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Recuerde que estas obras se realizan para su beneficio y que el trato respetuoso entre  el personal de obra y la comunidad facilitará el rápido y correcto desarrollo de las mismas. </a:t>
            </a:r>
            <a:endParaRPr lang="es-CO" altLang="es-CO" sz="14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endParaRPr lang="es-CO" altLang="es-CO" sz="1400" dirty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400" dirty="0" smtClean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información sobre el tema. </a:t>
            </a:r>
          </a:p>
          <a:p>
            <a:endParaRPr lang="es-CO" sz="14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86426" y="2246322"/>
            <a:ext cx="5362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latin typeface="Arial Rounded MT Bold" panose="020F0704030504030204" pitchFamily="34" charset="0"/>
              </a:rPr>
              <a:t>Recomendaciones a los Comerciantes</a:t>
            </a:r>
            <a:endParaRPr lang="es-CO" sz="1600" b="1" dirty="0"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188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26</cp:revision>
  <dcterms:created xsi:type="dcterms:W3CDTF">2017-09-14T15:05:19Z</dcterms:created>
  <dcterms:modified xsi:type="dcterms:W3CDTF">2019-02-18T22:03:16Z</dcterms:modified>
</cp:coreProperties>
</file>