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6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el puente vehicular de la Av.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30" y="2341394"/>
            <a:ext cx="1043267" cy="76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722232" y="3347864"/>
            <a:ext cx="55753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+mj-lt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Si usted se encuentra interesado, comuníquese con el Punto IDU. Es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indispensable </a:t>
            </a:r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presentar la siguiente información:</a:t>
            </a: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- Escriba la documentación </a:t>
            </a:r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ctr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253" y="2341394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pPr algn="r"/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5649" y="6222670"/>
            <a:ext cx="6858000" cy="166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140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2019-02-18T22:03:01Z</dcterms:modified>
</cp:coreProperties>
</file>