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8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37384" y="347335"/>
            <a:ext cx="5771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el puente peatonal de la Calle XX entre Carreras XX y XX</a:t>
            </a:r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24" y="2123728"/>
            <a:ext cx="838995" cy="131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33 CuadroTexto"/>
          <p:cNvSpPr txBox="1"/>
          <p:nvPr/>
        </p:nvSpPr>
        <p:spPr>
          <a:xfrm>
            <a:off x="548681" y="3635896"/>
            <a:ext cx="588981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Con motivo de la continuación de actividades del proyecto, e</a:t>
            </a:r>
            <a:r>
              <a:rPr lang="es-MX" altLang="es-CO" sz="1400" b="1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l </a:t>
            </a:r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contratista </a:t>
            </a:r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encargado, </a:t>
            </a:r>
            <a:r>
              <a:rPr lang="es-MX" altLang="es-CO" sz="1400" dirty="0" err="1" smtClean="0">
                <a:latin typeface="+mj-lt"/>
                <a:ea typeface="Tahoma" pitchFamily="34" charset="0"/>
                <a:cs typeface="Arial" panose="020B0604020202020204" pitchFamily="34" charset="0"/>
              </a:rPr>
              <a:t>xxxxxxxxxx</a:t>
            </a:r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llevará a cabo (la tala o traslado o la actividad correspondiente) de especies arbóreas (ampliar la información).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Estos tratamientos </a:t>
            </a:r>
            <a:r>
              <a:rPr lang="es-CO" altLang="es-CO" sz="1400" dirty="0" err="1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silviculturales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se realizarán en (dirección), los (horario de la actividad).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La actividad antes mencionada fue aprobada mediante Resolución No </a:t>
            </a:r>
            <a:r>
              <a:rPr lang="es-CO" altLang="es-CO" sz="1400" dirty="0" err="1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xxxxx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de la Secretaría Distrital de Ambiente. </a:t>
            </a:r>
            <a:r>
              <a:rPr 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Comunique 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donde le brindarán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información sobre el tema. </a:t>
            </a:r>
            <a:endParaRPr lang="es-CO" sz="14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48681" y="2364219"/>
            <a:ext cx="38164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latin typeface="Arial Rounded MT Bold" panose="020F0704030504030204" pitchFamily="34" charset="0"/>
                <a:cs typeface="Arial" pitchFamily="34" charset="0"/>
              </a:rPr>
              <a:t>Actividades </a:t>
            </a:r>
            <a:r>
              <a:rPr lang="es-CO" sz="1600" dirty="0" err="1" smtClean="0">
                <a:latin typeface="Arial Rounded MT Bold" panose="020F0704030504030204" pitchFamily="34" charset="0"/>
                <a:cs typeface="Arial" pitchFamily="34" charset="0"/>
              </a:rPr>
              <a:t>Silviculturales</a:t>
            </a:r>
            <a:r>
              <a:rPr lang="es-CO" sz="1600" dirty="0" smtClean="0">
                <a:latin typeface="Arial Rounded MT Bold" panose="020F0704030504030204" pitchFamily="34" charset="0"/>
                <a:cs typeface="Arial" pitchFamily="34" charset="0"/>
              </a:rPr>
              <a:t>:</a:t>
            </a:r>
          </a:p>
          <a:p>
            <a:r>
              <a:rPr lang="es-CO" sz="1600" dirty="0" smtClean="0">
                <a:latin typeface="Arial Rounded MT Bold" panose="020F0704030504030204" pitchFamily="34" charset="0"/>
                <a:cs typeface="Arial" pitchFamily="34" charset="0"/>
              </a:rPr>
              <a:t>Tala/Traslado/Poda/Bloqueo/ de Especies Arbóreas</a:t>
            </a:r>
            <a:endParaRPr lang="es-CO" sz="1600" dirty="0" smtClean="0">
              <a:latin typeface="Arial Rounded MT Bold" panose="020F0704030504030204" pitchFamily="34" charset="0"/>
            </a:endParaRPr>
          </a:p>
          <a:p>
            <a:endParaRPr lang="es-CO" sz="1600" dirty="0">
              <a:latin typeface="Arial Rounded MT Bold" panose="020F07040305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0" y="6228184"/>
            <a:ext cx="6858000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Agregar imagen horizontal del proyecto (</a:t>
            </a:r>
            <a:r>
              <a:rPr lang="es-CO" sz="1200" b="1" dirty="0" err="1" smtClean="0">
                <a:solidFill>
                  <a:schemeClr val="tx1"/>
                </a:solidFill>
              </a:rPr>
              <a:t>render</a:t>
            </a:r>
            <a:r>
              <a:rPr lang="es-CO" sz="1200" b="1" dirty="0" smtClean="0">
                <a:solidFill>
                  <a:schemeClr val="tx1"/>
                </a:solidFill>
              </a:rPr>
              <a:t>, foto actual) y eliminar recuadro. </a:t>
            </a:r>
          </a:p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Recuerde NO distorsionar la imagen.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165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23</cp:revision>
  <dcterms:created xsi:type="dcterms:W3CDTF">2017-09-14T15:05:19Z</dcterms:created>
  <dcterms:modified xsi:type="dcterms:W3CDTF">2019-02-18T22:02:45Z</dcterms:modified>
</cp:coreProperties>
</file>