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010" y="-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9" name="28 CuadroTexto"/>
          <p:cNvSpPr txBox="1"/>
          <p:nvPr/>
        </p:nvSpPr>
        <p:spPr>
          <a:xfrm>
            <a:off x="280360" y="251520"/>
            <a:ext cx="6028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La Av. La Sirena entre </a:t>
            </a:r>
          </a:p>
          <a:p>
            <a:pPr algn="ctr"/>
            <a:r>
              <a:rPr lang="es-CO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Carreras 9 y 19 </a:t>
            </a:r>
          </a:p>
          <a:p>
            <a:pPr algn="ctr"/>
            <a:r>
              <a:rPr lang="es-CO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¡Ya es una realidad!</a:t>
            </a:r>
            <a:endParaRPr lang="es-CO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33" name="2 CuadroTexto"/>
          <p:cNvSpPr txBox="1"/>
          <p:nvPr/>
        </p:nvSpPr>
        <p:spPr>
          <a:xfrm>
            <a:off x="587290" y="3207618"/>
            <a:ext cx="5653141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tabLst>
                <a:tab pos="4686300" algn="l"/>
              </a:tabLst>
              <a:defRPr/>
            </a:pPr>
            <a:r>
              <a:rPr lang="es-ES" sz="11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Al finalizar las </a:t>
            </a:r>
            <a:r>
              <a:rPr lang="es-ES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actividades </a:t>
            </a:r>
            <a:r>
              <a:rPr lang="es-CO" sz="11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constructivas, </a:t>
            </a:r>
            <a:r>
              <a:rPr lang="es-ES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el </a:t>
            </a:r>
            <a:r>
              <a:rPr lang="es-MX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Instituto de Desarrollo Urbano –IDU- y el contratista encargado de esta obra </a:t>
            </a:r>
            <a:r>
              <a:rPr lang="es-ES_tradnl" sz="11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xxxxxxxxx</a:t>
            </a:r>
            <a:r>
              <a:rPr lang="es-ES_tradnl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, </a:t>
            </a:r>
            <a:r>
              <a:rPr lang="es-MX" sz="11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realizarán </a:t>
            </a:r>
            <a:r>
              <a:rPr lang="es-MX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el Cierre de </a:t>
            </a:r>
            <a:r>
              <a:rPr lang="es-MX" sz="11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Actas </a:t>
            </a:r>
            <a:r>
              <a:rPr lang="es-MX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de Vecindad en los predios ubicados sobre el área de influencia:</a:t>
            </a:r>
          </a:p>
          <a:p>
            <a:pPr algn="just">
              <a:tabLst>
                <a:tab pos="4686300" algn="l"/>
              </a:tabLst>
              <a:defRPr/>
            </a:pPr>
            <a:endParaRPr lang="es-MX" sz="11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4686300" algn="l"/>
              </a:tabLst>
              <a:defRPr/>
            </a:pPr>
            <a:r>
              <a:rPr lang="es-MX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Esta actividad consiste en la firma </a:t>
            </a:r>
            <a:r>
              <a:rPr lang="es-MX" sz="11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de un acta </a:t>
            </a:r>
            <a:r>
              <a:rPr lang="es-MX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por parte del propietario, en donde deja constancia que su predio no </a:t>
            </a:r>
            <a:r>
              <a:rPr lang="es-CO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presentó</a:t>
            </a:r>
            <a:r>
              <a:rPr lang="es-ES" altLang="es-CO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afectación alguna por las obras </a:t>
            </a:r>
            <a:r>
              <a:rPr lang="es-ES" altLang="es-CO" sz="11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terminadas y </a:t>
            </a:r>
            <a:r>
              <a:rPr lang="es-ES" altLang="es-CO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se registran las</a:t>
            </a:r>
            <a:r>
              <a:rPr lang="es-MX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condiciones </a:t>
            </a:r>
            <a:r>
              <a:rPr lang="es-MX" sz="11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del predio </a:t>
            </a:r>
            <a:r>
              <a:rPr lang="es-ES" altLang="es-CO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una vez finalizadas las mismas. </a:t>
            </a: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4686300" algn="l"/>
              </a:tabLst>
              <a:defRPr/>
            </a:pPr>
            <a:r>
              <a:rPr lang="es-ES" altLang="es-CO" sz="11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Para </a:t>
            </a:r>
            <a:r>
              <a:rPr lang="es-ES" altLang="es-CO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adelantar la actividad se requiere la presencia de los propietarios, arrendatarios y/o encargados de los predios, así como su acompañamiento al momento de levantar el acta. </a:t>
            </a: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4686300" algn="l"/>
              </a:tabLst>
              <a:defRPr/>
            </a:pPr>
            <a:r>
              <a:rPr lang="es-CO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Esta actividad no tiene ningún costo, ni requiere la entrega de documentos del </a:t>
            </a:r>
            <a:r>
              <a:rPr lang="es-CO" sz="11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predio.</a:t>
            </a: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4686300" algn="l"/>
              </a:tabLst>
              <a:defRPr/>
            </a:pPr>
            <a:r>
              <a:rPr lang="es-ES" sz="1100" dirty="0" smtClean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Si </a:t>
            </a:r>
            <a:r>
              <a:rPr lang="es-ES" sz="1100" dirty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desea </a:t>
            </a:r>
            <a:r>
              <a:rPr lang="es-CO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más </a:t>
            </a:r>
            <a:r>
              <a:rPr lang="es-ES" sz="1100" dirty="0" smtClean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información </a:t>
            </a:r>
            <a:r>
              <a:rPr lang="es-ES" sz="1100" dirty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sobre este </a:t>
            </a:r>
            <a:r>
              <a:rPr lang="es-ES" sz="1100" dirty="0" smtClean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tema </a:t>
            </a:r>
            <a:r>
              <a:rPr lang="es-ES" sz="1100" dirty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o coordinar una nueva visita, puede comunicarse con nuestro </a:t>
            </a:r>
            <a:r>
              <a:rPr lang="es-ES" sz="1100" dirty="0" smtClean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Punto </a:t>
            </a:r>
            <a:r>
              <a:rPr lang="es-ES" sz="1100" dirty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IDU de Atención al </a:t>
            </a:r>
            <a:r>
              <a:rPr lang="es-ES" sz="1100" dirty="0" smtClean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Ciudadano. </a:t>
            </a:r>
            <a:r>
              <a:rPr lang="es-MX" sz="11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Una </a:t>
            </a:r>
            <a:r>
              <a:rPr lang="es-MX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vez cumplida la programación, y de no poder realizar esta actividad, el contratista procederá a cerrar el acta, con lo cual no habrá lugar a futuras reclamaciones. </a:t>
            </a: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4686300" algn="l"/>
              </a:tabLst>
              <a:defRPr/>
            </a:pPr>
            <a:r>
              <a:rPr lang="es-MX" sz="11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En caso de que considere que su predio presenta alguna afectación, por favor comuníquese con nuestro </a:t>
            </a:r>
            <a:r>
              <a:rPr lang="es-ES" sz="1100" dirty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Punto </a:t>
            </a:r>
            <a:r>
              <a:rPr lang="es-ES" sz="1100" dirty="0" smtClean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IDU.</a:t>
            </a:r>
            <a:endParaRPr lang="es-MX" sz="11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/>
            <a:endParaRPr lang="es-CO" sz="11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34" name="44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36" y="6810870"/>
            <a:ext cx="331086" cy="323336"/>
          </a:xfrm>
          <a:prstGeom prst="rect">
            <a:avLst/>
          </a:prstGeom>
        </p:spPr>
      </p:pic>
      <p:pic>
        <p:nvPicPr>
          <p:cNvPr id="35" name="46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058" y="6819532"/>
            <a:ext cx="331396" cy="331396"/>
          </a:xfrm>
          <a:prstGeom prst="rect">
            <a:avLst/>
          </a:prstGeom>
        </p:spPr>
      </p:pic>
      <p:sp>
        <p:nvSpPr>
          <p:cNvPr id="36" name="47 CuadroTexto"/>
          <p:cNvSpPr txBox="1"/>
          <p:nvPr/>
        </p:nvSpPr>
        <p:spPr>
          <a:xfrm>
            <a:off x="945559" y="6804248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400" dirty="0" smtClean="0"/>
              <a:t>Escriba  la  fecha de la visita</a:t>
            </a:r>
            <a:endParaRPr lang="es-CO" sz="1400" dirty="0"/>
          </a:p>
        </p:txBody>
      </p:sp>
      <p:sp>
        <p:nvSpPr>
          <p:cNvPr id="37" name="48 CuadroTexto"/>
          <p:cNvSpPr txBox="1"/>
          <p:nvPr/>
        </p:nvSpPr>
        <p:spPr>
          <a:xfrm>
            <a:off x="3906018" y="6826429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400" dirty="0" smtClean="0"/>
              <a:t>Escriba  la hora de la visita</a:t>
            </a:r>
            <a:endParaRPr lang="es-CO" sz="1400" dirty="0"/>
          </a:p>
        </p:txBody>
      </p:sp>
      <p:sp>
        <p:nvSpPr>
          <p:cNvPr id="38" name="3 CuadroTexto"/>
          <p:cNvSpPr txBox="1"/>
          <p:nvPr/>
        </p:nvSpPr>
        <p:spPr>
          <a:xfrm>
            <a:off x="490636" y="7391345"/>
            <a:ext cx="5818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1200" dirty="0" smtClean="0">
                <a:latin typeface="Arial Rounded MT Bold" panose="020F0704030504030204" pitchFamily="34" charset="0"/>
              </a:rPr>
              <a:t>Personal que realizará la actividad</a:t>
            </a:r>
            <a:endParaRPr lang="es-CO" sz="1200" dirty="0">
              <a:latin typeface="Arial Rounded MT Bold" panose="020F0704030504030204" pitchFamily="34" charset="0"/>
            </a:endParaRPr>
          </a:p>
        </p:txBody>
      </p:sp>
      <p:sp>
        <p:nvSpPr>
          <p:cNvPr id="39" name="21 CuadroTexto"/>
          <p:cNvSpPr txBox="1"/>
          <p:nvPr/>
        </p:nvSpPr>
        <p:spPr>
          <a:xfrm>
            <a:off x="548680" y="2270066"/>
            <a:ext cx="61413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dirty="0" smtClean="0">
                <a:latin typeface="Arial Rounded MT Bold" panose="020F0704030504030204" pitchFamily="34" charset="0"/>
              </a:rPr>
              <a:t>Señor </a:t>
            </a:r>
            <a:r>
              <a:rPr lang="es-CO" sz="1200" dirty="0" smtClean="0">
                <a:latin typeface="Arial Rounded MT Bold" panose="020F0704030504030204" pitchFamily="34" charset="0"/>
              </a:rPr>
              <a:t>(</a:t>
            </a:r>
            <a:r>
              <a:rPr lang="es-CO" sz="1200" dirty="0" smtClean="0">
                <a:latin typeface="Arial Rounded MT Bold" panose="020F0704030504030204" pitchFamily="34" charset="0"/>
              </a:rPr>
              <a:t>es)</a:t>
            </a:r>
          </a:p>
          <a:p>
            <a:r>
              <a:rPr lang="es-CO" sz="1200" dirty="0" smtClean="0">
                <a:latin typeface="Arial Rounded MT Bold" panose="020F0704030504030204" pitchFamily="34" charset="0"/>
              </a:rPr>
              <a:t>XXXXXXXXXXXXXXXX</a:t>
            </a:r>
          </a:p>
          <a:p>
            <a:r>
              <a:rPr lang="es-CO" sz="1200" dirty="0" smtClean="0">
                <a:latin typeface="Arial Rounded MT Bold" panose="020F0704030504030204" pitchFamily="34" charset="0"/>
              </a:rPr>
              <a:t>XXXXXXXXXXXXXXX</a:t>
            </a:r>
          </a:p>
          <a:p>
            <a:r>
              <a:rPr lang="es-CO" sz="1200" dirty="0" err="1" smtClean="0">
                <a:latin typeface="Arial Rounded MT Bold" panose="020F0704030504030204" pitchFamily="34" charset="0"/>
              </a:rPr>
              <a:t>Ref</a:t>
            </a:r>
            <a:r>
              <a:rPr lang="es-CO" sz="1200" dirty="0" smtClean="0">
                <a:latin typeface="Arial Rounded MT Bold" panose="020F0704030504030204" pitchFamily="34" charset="0"/>
              </a:rPr>
              <a:t>: </a:t>
            </a:r>
            <a:r>
              <a:rPr lang="es-CO" sz="1200" dirty="0">
                <a:latin typeface="Arial Rounded MT Bold" panose="020F0704030504030204" pitchFamily="34" charset="0"/>
              </a:rPr>
              <a:t> Cierre de </a:t>
            </a:r>
            <a:r>
              <a:rPr lang="es-CO" sz="1200" dirty="0" smtClean="0">
                <a:latin typeface="Arial Rounded MT Bold" panose="020F0704030504030204" pitchFamily="34" charset="0"/>
              </a:rPr>
              <a:t>Acta </a:t>
            </a:r>
            <a:r>
              <a:rPr lang="es-CO" sz="1200" dirty="0">
                <a:latin typeface="Arial Rounded MT Bold" panose="020F0704030504030204" pitchFamily="34" charset="0"/>
              </a:rPr>
              <a:t>de Vecindad </a:t>
            </a:r>
          </a:p>
        </p:txBody>
      </p:sp>
      <p:sp>
        <p:nvSpPr>
          <p:cNvPr id="40" name="39 CuadroTexto"/>
          <p:cNvSpPr txBox="1"/>
          <p:nvPr/>
        </p:nvSpPr>
        <p:spPr>
          <a:xfrm>
            <a:off x="566682" y="1835696"/>
            <a:ext cx="58866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/>
              <a:t>Volante: 1 Fecha: XXXX  Localidades: </a:t>
            </a:r>
            <a:r>
              <a:rPr lang="es-CO" sz="900" dirty="0" err="1" smtClean="0"/>
              <a:t>xxxxxx</a:t>
            </a:r>
            <a:r>
              <a:rPr lang="es-CO" sz="900" dirty="0" smtClean="0"/>
              <a:t>  Contrato:  </a:t>
            </a:r>
            <a:r>
              <a:rPr lang="es-CO" sz="900" dirty="0" err="1" smtClean="0"/>
              <a:t>xxxx</a:t>
            </a:r>
            <a:r>
              <a:rPr lang="es-CO" sz="900" dirty="0" smtClean="0"/>
              <a:t> de </a:t>
            </a:r>
            <a:r>
              <a:rPr lang="es-CO" sz="900" dirty="0" err="1" smtClean="0"/>
              <a:t>xxxx</a:t>
            </a:r>
            <a:r>
              <a:rPr lang="es-CO" sz="900" dirty="0" smtClean="0"/>
              <a:t> </a:t>
            </a:r>
            <a:endParaRPr lang="es-CO" sz="900" dirty="0"/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275</Words>
  <Application>Microsoft Office PowerPoint</Application>
  <PresentationFormat>Presentación en pantalla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17</cp:revision>
  <dcterms:created xsi:type="dcterms:W3CDTF">2017-09-14T15:05:19Z</dcterms:created>
  <dcterms:modified xsi:type="dcterms:W3CDTF">2019-02-18T22:02:03Z</dcterms:modified>
</cp:coreProperties>
</file>