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1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puente vehicular de 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Finaliza la etapa de construcción de este proyecto que mejorará la calidad de vida de los habitantes del sur-norte-oriente-occidente de la ciudad, (escoger la o las zonas o mencionar los barios o la localidad). 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Durante esta etapa, hemos realizado las siguientes actividades: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actividades brevemente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Invitamos a los ciudadanos a tener en cuenta las siguientes recomendaciones para garantizar la sostenibilidad del proyecto: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Listar las recomendaciones de sostenibilidad brevemente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151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2019-02-19T20:41:35Z</dcterms:modified>
</cp:coreProperties>
</file>