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27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El puente vehicular de la Calle XX entre Carreras XX y XX</a:t>
            </a:r>
          </a:p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¡Ya es una realidad!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6156176"/>
            <a:ext cx="3284984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del ANTES del sector.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3573016" y="6156176"/>
            <a:ext cx="3284984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del estado actual del sector.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32856" y="5868144"/>
            <a:ext cx="1168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400" dirty="0" smtClean="0">
                <a:latin typeface="+mj-lt"/>
              </a:rPr>
              <a:t>ANTES</a:t>
            </a:r>
            <a:endParaRPr lang="es-CO" sz="1400" dirty="0">
              <a:latin typeface="+mj-lt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3573016" y="5888381"/>
            <a:ext cx="1168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>
                <a:latin typeface="+mj-lt"/>
              </a:rPr>
              <a:t>AHORA</a:t>
            </a:r>
            <a:endParaRPr lang="es-CO" sz="1400" dirty="0">
              <a:latin typeface="+mj-lt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37385" y="2448342"/>
            <a:ext cx="5699927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Finaliza la etapa de construcción de este proyecto que mejorará la calidad de vida de los habitantes del sur-norte-oriente-occidente de la ciudad, (escoger la o las zonas o mencionar los barios o la localidad). </a:t>
            </a:r>
          </a:p>
          <a:p>
            <a:pPr algn="just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Durante esta etapa, hemos realizado las siguientes actividades:</a:t>
            </a:r>
          </a:p>
          <a:p>
            <a:pPr algn="just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Listar las actividades brevemente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Invitamos a los ciudadanos a tener en cuenta las siguientes recomendaciones para garantizar la sostenibilidad del proyecto:</a:t>
            </a:r>
          </a:p>
          <a:p>
            <a:pPr algn="just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Listar las recomendaciones de sostenibilidad brevemente</a:t>
            </a:r>
          </a:p>
          <a:p>
            <a:pPr algn="just"/>
            <a:endParaRPr lang="es-ES" sz="14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566682" y="1835696"/>
            <a:ext cx="58866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159</Words>
  <Application>Microsoft Office PowerPoint</Application>
  <PresentationFormat>Presentación en pantalla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28</cp:revision>
  <dcterms:created xsi:type="dcterms:W3CDTF">2017-09-14T15:05:19Z</dcterms:created>
  <dcterms:modified xsi:type="dcterms:W3CDTF">2019-02-18T22:07:36Z</dcterms:modified>
</cp:coreProperties>
</file>