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67080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la construcción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</a:t>
            </a:r>
            <a:r>
              <a:rPr lang="es-CO" dirty="0" err="1" smtClean="0">
                <a:solidFill>
                  <a:schemeClr val="tx1"/>
                </a:solidFill>
              </a:rPr>
              <a:t>Render</a:t>
            </a:r>
            <a:r>
              <a:rPr lang="es-CO" dirty="0" smtClean="0">
                <a:solidFill>
                  <a:schemeClr val="tx1"/>
                </a:solidFill>
              </a:rPr>
              <a:t> del proyecto.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>
                <a:latin typeface="+mj-lt"/>
                <a:cs typeface="Arial" panose="020B0604020202020204" pitchFamily="34" charset="0"/>
              </a:rPr>
              <a:t>A partir de XXXXXXX, inicia la etapa constructiva de este proyecto que mejorará la calidad de vida de los habitantes del (sur-norte-oriente-occidente – escoger la que más se acomode) de la ciudad; y (escriba otro beneficio). 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cs typeface="Arial" panose="020B0604020202020204" pitchFamily="34" charset="0"/>
              </a:rPr>
              <a:t>Durante esta etapa se realizarán las actividades:  (escriba las actividades), que harán realidad este proyecto, que contará con (xx Kilómetros, calzadas, en general características del proyecto).</a:t>
            </a:r>
          </a:p>
          <a:p>
            <a:pPr algn="just"/>
            <a:endParaRPr lang="es-ES" sz="1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la obra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152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31</cp:revision>
  <dcterms:created xsi:type="dcterms:W3CDTF">2017-09-14T15:05:19Z</dcterms:created>
  <dcterms:modified xsi:type="dcterms:W3CDTF">2019-02-18T22:07:06Z</dcterms:modified>
</cp:coreProperties>
</file>