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la  Calle XX entre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 obra, y las actividades que estamos realizando para mejorar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obra con gente trabajando.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34</cp:revision>
  <dcterms:created xsi:type="dcterms:W3CDTF">2017-09-14T15:39:50Z</dcterms:created>
  <dcterms:modified xsi:type="dcterms:W3CDTF">2019-02-18T22:06:55Z</dcterms:modified>
</cp:coreProperties>
</file>