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82" y="64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18/02/2019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840952"/>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819532"/>
            <a:ext cx="331396" cy="331396"/>
          </a:xfrm>
          <a:prstGeom prst="rect">
            <a:avLst/>
          </a:prstGeom>
        </p:spPr>
      </p:pic>
      <p:sp>
        <p:nvSpPr>
          <p:cNvPr id="48" name="47 CuadroTexto"/>
          <p:cNvSpPr txBox="1"/>
          <p:nvPr/>
        </p:nvSpPr>
        <p:spPr>
          <a:xfrm>
            <a:off x="1258506" y="6856511"/>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826429"/>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9" name="28 CuadroTexto"/>
          <p:cNvSpPr txBox="1"/>
          <p:nvPr/>
        </p:nvSpPr>
        <p:spPr>
          <a:xfrm>
            <a:off x="756518" y="251520"/>
            <a:ext cx="5552801" cy="1600438"/>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la construcción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de  la Av. Alsacia entre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Av. Bosa y Av. </a:t>
            </a:r>
            <a:r>
              <a:rPr lang="es-CO" sz="2800" b="1" dirty="0" err="1" smtClean="0">
                <a:solidFill>
                  <a:schemeClr val="bg1"/>
                </a:solidFill>
                <a:effectLst>
                  <a:outerShdw blurRad="38100" dist="38100" dir="2700000" algn="tl">
                    <a:srgbClr val="000000">
                      <a:alpha val="43137"/>
                    </a:srgbClr>
                  </a:outerShdw>
                </a:effectLst>
                <a:latin typeface="Arial Rounded MT Bold" panose="020F0704030504030204" pitchFamily="34" charset="0"/>
              </a:rPr>
              <a:t>Tintal</a:t>
            </a:r>
            <a:endPar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endParaRPr>
          </a:p>
          <a:p>
            <a:pPr algn="ct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
        <p:nvSpPr>
          <p:cNvPr id="33" name="32 CuadroTexto"/>
          <p:cNvSpPr txBox="1"/>
          <p:nvPr/>
        </p:nvSpPr>
        <p:spPr>
          <a:xfrm>
            <a:off x="490636" y="3192229"/>
            <a:ext cx="5818684" cy="3647152"/>
          </a:xfrm>
          <a:prstGeom prst="rect">
            <a:avLst/>
          </a:prstGeom>
          <a:noFill/>
        </p:spPr>
        <p:txBody>
          <a:bodyPr wrap="square" rtlCol="0">
            <a:spAutoFit/>
          </a:bodyPr>
          <a:lstStyle/>
          <a:p>
            <a:pPr algn="just"/>
            <a:r>
              <a:rPr lang="es-ES" sz="1050" dirty="0" smtClean="0">
                <a:latin typeface="+mj-lt"/>
                <a:ea typeface="Adobe Gothic Std B" pitchFamily="34" charset="-128"/>
                <a:cs typeface="Arial" panose="020B0604020202020204" pitchFamily="34" charset="0"/>
              </a:rPr>
              <a:t>Al iniciar la actividades constructivas, el Instituto de Desarrollo Urbano –IDU- a través del contratista encargado de esta obra XXXXXX, realizó la primera visita a su predio el día _________________________ para realizar el </a:t>
            </a:r>
            <a:r>
              <a:rPr lang="es-ES" sz="1050" b="1" dirty="0" smtClean="0">
                <a:latin typeface="+mj-lt"/>
                <a:ea typeface="Adobe Gothic Std B" pitchFamily="34" charset="-128"/>
                <a:cs typeface="Arial" panose="020B0604020202020204" pitchFamily="34" charset="0"/>
              </a:rPr>
              <a:t>Levantamiento de Acta de Vecindad, </a:t>
            </a:r>
            <a:r>
              <a:rPr lang="es-ES" sz="1050" dirty="0" smtClean="0">
                <a:latin typeface="+mj-lt"/>
                <a:ea typeface="Adobe Gothic Std B" pitchFamily="34" charset="-128"/>
                <a:cs typeface="Arial" panose="020B0604020202020204" pitchFamily="34" charset="0"/>
              </a:rPr>
              <a:t>sin ser atendido por ninguna persona, por lo cual </a:t>
            </a:r>
            <a:r>
              <a:rPr lang="es-ES" sz="1050" b="1" dirty="0" smtClean="0">
                <a:latin typeface="+mj-lt"/>
                <a:ea typeface="Adobe Gothic Std B" pitchFamily="34" charset="-128"/>
                <a:cs typeface="Arial" panose="020B0604020202020204" pitchFamily="34" charset="0"/>
              </a:rPr>
              <a:t>NO SE PUDO REALIZAR LA ACTIVIDAD.</a:t>
            </a:r>
          </a:p>
          <a:p>
            <a:pPr algn="just"/>
            <a:r>
              <a:rPr lang="es-ES" sz="1050" b="1" dirty="0" smtClean="0">
                <a:latin typeface="+mj-lt"/>
                <a:ea typeface="Adobe Gothic Std B" pitchFamily="34" charset="-128"/>
                <a:cs typeface="Arial" panose="020B0604020202020204" pitchFamily="34" charset="0"/>
              </a:rPr>
              <a:t> </a:t>
            </a:r>
          </a:p>
          <a:p>
            <a:pPr algn="just"/>
            <a:r>
              <a:rPr lang="es-ES" sz="1050" dirty="0" smtClean="0">
                <a:latin typeface="+mj-lt"/>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50" dirty="0" smtClean="0">
              <a:latin typeface="+mj-lt"/>
              <a:ea typeface="Adobe Gothic Std B" pitchFamily="34" charset="-128"/>
              <a:cs typeface="Arial" panose="020B0604020202020204" pitchFamily="34" charset="0"/>
            </a:endParaRPr>
          </a:p>
          <a:p>
            <a:pPr algn="just"/>
            <a:r>
              <a:rPr lang="es-ES" sz="1050" dirty="0" smtClean="0">
                <a:latin typeface="+mj-lt"/>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50" dirty="0" smtClean="0">
              <a:latin typeface="+mj-lt"/>
              <a:ea typeface="Adobe Gothic Std B" pitchFamily="34" charset="-128"/>
              <a:cs typeface="Arial" panose="020B0604020202020204" pitchFamily="34" charset="0"/>
            </a:endParaRPr>
          </a:p>
          <a:p>
            <a:pPr algn="just"/>
            <a:r>
              <a:rPr lang="es-ES" sz="1050" dirty="0" smtClean="0">
                <a:latin typeface="+mj-lt"/>
                <a:ea typeface="Adobe Gothic Std B" pitchFamily="34" charset="-128"/>
                <a:cs typeface="Arial" panose="020B0604020202020204" pitchFamily="34" charset="0"/>
              </a:rPr>
              <a:t>Esta actividad no tiene ningún costo, ni requiere la entrega de documentos del predio. Le informamos que se tiene programada una SEGUNDA VISITA a su predio, tenga en cuenta que una vez cumplida la programación, y de no poder tener acceso, se levantará únicamente un acta de vecindad de fachada del predio; con lo cual no habrá lugar a futuras reclamaciones.</a:t>
            </a:r>
          </a:p>
          <a:p>
            <a:pPr algn="just"/>
            <a:r>
              <a:rPr lang="es-ES" sz="1050" dirty="0" smtClean="0">
                <a:latin typeface="+mj-lt"/>
                <a:ea typeface="Adobe Gothic Std B" pitchFamily="34" charset="-128"/>
                <a:cs typeface="Arial" panose="020B0604020202020204" pitchFamily="34" charset="0"/>
              </a:rPr>
              <a:t> </a:t>
            </a:r>
          </a:p>
          <a:p>
            <a:pPr algn="just"/>
            <a:r>
              <a:rPr lang="es-ES" sz="1050" dirty="0">
                <a:latin typeface="+mj-lt"/>
                <a:ea typeface="Adobe Gothic Std B" pitchFamily="34" charset="-128"/>
                <a:cs typeface="Arial" panose="020B0604020202020204" pitchFamily="34" charset="0"/>
              </a:rPr>
              <a:t>Si desea </a:t>
            </a:r>
            <a:r>
              <a:rPr lang="es-ES" sz="1050" dirty="0" smtClean="0">
                <a:latin typeface="+mj-lt"/>
                <a:ea typeface="Adobe Gothic Std B" pitchFamily="34" charset="-128"/>
                <a:cs typeface="Arial" panose="020B0604020202020204" pitchFamily="34" charset="0"/>
              </a:rPr>
              <a:t>más </a:t>
            </a:r>
            <a:r>
              <a:rPr lang="es-ES" sz="1050" dirty="0">
                <a:latin typeface="+mj-lt"/>
                <a:ea typeface="Adobe Gothic Std B" pitchFamily="34" charset="-128"/>
                <a:cs typeface="Arial" panose="020B0604020202020204" pitchFamily="34" charset="0"/>
              </a:rPr>
              <a:t>información sobre este tema, o coordinar una nueva visita, puede comunicarse con nuestro Punto </a:t>
            </a:r>
            <a:r>
              <a:rPr lang="es-ES" sz="1050" dirty="0" smtClean="0">
                <a:latin typeface="+mj-lt"/>
                <a:ea typeface="Adobe Gothic Std B" pitchFamily="34" charset="-128"/>
                <a:cs typeface="Arial" panose="020B0604020202020204" pitchFamily="34" charset="0"/>
              </a:rPr>
              <a:t>IDU.</a:t>
            </a:r>
            <a:endParaRPr lang="es-CO" sz="1050" dirty="0">
              <a:latin typeface="+mj-lt"/>
              <a:ea typeface="Adobe Gothic Std B" pitchFamily="34" charset="-128"/>
              <a:cs typeface="Arial" panose="020B0604020202020204" pitchFamily="34" charset="0"/>
            </a:endParaRPr>
          </a:p>
        </p:txBody>
      </p:sp>
      <p:sp>
        <p:nvSpPr>
          <p:cNvPr id="34" name="33 CuadroTexto"/>
          <p:cNvSpPr txBox="1"/>
          <p:nvPr/>
        </p:nvSpPr>
        <p:spPr>
          <a:xfrm>
            <a:off x="50990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t>
            </a:r>
            <a:r>
              <a:rPr lang="es-CO" sz="1200" dirty="0" smtClean="0">
                <a:latin typeface="Arial Rounded MT Bold" panose="020F0704030504030204" pitchFamily="34" charset="0"/>
              </a:rPr>
              <a:t>(</a:t>
            </a:r>
            <a:r>
              <a:rPr lang="es-CO" sz="1200" dirty="0" smtClean="0">
                <a:latin typeface="Arial Rounded MT Bold" panose="020F0704030504030204" pitchFamily="34" charset="0"/>
              </a:rPr>
              <a:t>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a:t>
            </a:r>
            <a:r>
              <a:rPr lang="es-CO" sz="1200" dirty="0">
                <a:latin typeface="Arial Rounded MT Bold" panose="020F0704030504030204" pitchFamily="34" charset="0"/>
              </a:rPr>
              <a:t>Segunda visita</a:t>
            </a:r>
          </a:p>
        </p:txBody>
      </p:sp>
      <p:sp>
        <p:nvSpPr>
          <p:cNvPr id="35" name="34 CuadroTexto"/>
          <p:cNvSpPr txBox="1"/>
          <p:nvPr/>
        </p:nvSpPr>
        <p:spPr>
          <a:xfrm>
            <a:off x="566682" y="1835696"/>
            <a:ext cx="5886654" cy="230832"/>
          </a:xfrm>
          <a:prstGeom prst="rect">
            <a:avLst/>
          </a:prstGeom>
          <a:noFill/>
        </p:spPr>
        <p:txBody>
          <a:bodyPr wrap="square" rtlCol="0">
            <a:spAutoFit/>
          </a:bodyPr>
          <a:lstStyle/>
          <a:p>
            <a:r>
              <a:rPr lang="es-CO" sz="900" dirty="0" smtClean="0"/>
              <a:t>Volante: 1 Fecha: XXXX  Localidades: </a:t>
            </a:r>
            <a:r>
              <a:rPr lang="es-CO" sz="900" dirty="0" err="1" smtClean="0"/>
              <a:t>xxxxxx</a:t>
            </a:r>
            <a:r>
              <a:rPr lang="es-CO" sz="900" dirty="0" smtClean="0"/>
              <a:t>  Contrato:  </a:t>
            </a:r>
            <a:r>
              <a:rPr lang="es-CO" sz="900" dirty="0" err="1" smtClean="0"/>
              <a:t>xxxx</a:t>
            </a:r>
            <a:r>
              <a:rPr lang="es-CO" sz="900" dirty="0" smtClean="0"/>
              <a:t> de </a:t>
            </a:r>
            <a:r>
              <a:rPr lang="es-CO" sz="900" dirty="0" err="1" smtClean="0"/>
              <a:t>xxxx</a:t>
            </a:r>
            <a:r>
              <a:rPr lang="es-CO" sz="900" dirty="0" smtClean="0"/>
              <a:t> </a:t>
            </a:r>
            <a:endParaRPr lang="es-CO" sz="900" dirty="0"/>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342</Words>
  <Application>Microsoft Office PowerPoint</Application>
  <PresentationFormat>Presentación en pantalla (4:3)</PresentationFormat>
  <Paragraphs>25</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17</cp:revision>
  <dcterms:created xsi:type="dcterms:W3CDTF">2017-09-14T15:05:19Z</dcterms:created>
  <dcterms:modified xsi:type="dcterms:W3CDTF">2019-02-18T22:01:15Z</dcterms:modified>
</cp:coreProperties>
</file>