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Av. Alsacia entre Carreras XX y XX</a:t>
            </a:r>
          </a:p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 una realidad!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realizamos para hacer realidad este proyecto que beneficia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En esta reunión daremos las pautas de sostenibilidad y cuidado de las obras finalizadas.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Finalización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obra finalizada.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69522" y="1700808"/>
            <a:ext cx="43024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140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2017-09-14T15:39:50Z</dcterms:created>
  <dcterms:modified xsi:type="dcterms:W3CDTF">2019-02-18T22:06:44Z</dcterms:modified>
</cp:coreProperties>
</file>