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 la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Av. Alsacia entre Carreras XX y XX</a:t>
            </a:r>
          </a:p>
          <a:p>
            <a:pPr algn="ctr"/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estamos realizando para hacer realidad este proyecto que beneficiará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717032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666328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200543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670336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100226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606196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219908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2965902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avance de obra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297778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imagen de obra con gente trabajando.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1520" y="1700808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126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2017-09-14T15:39:50Z</dcterms:created>
  <dcterms:modified xsi:type="dcterms:W3CDTF">2019-02-18T22:06:20Z</dcterms:modified>
</cp:coreProperties>
</file>