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 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Alsacia entre Carreras XX y XX</a:t>
            </a: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estamos realizando 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avance de obra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trabajando.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126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2017-09-14T15:39:50Z</dcterms:created>
  <dcterms:modified xsi:type="dcterms:W3CDTF">2019-02-18T22:06:20Z</dcterms:modified>
</cp:coreProperties>
</file>