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-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428635"/>
            <a:ext cx="6028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la construcción de la Calle XX entre Carreras XX y XX</a:t>
            </a: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</a:t>
            </a:r>
            <a:r>
              <a:rPr lang="es-CO" sz="1400" dirty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COMITÉ IDU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</a:t>
            </a:r>
            <a:r>
              <a:rPr lang="es-CO" sz="140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invita </a:t>
            </a:r>
            <a:r>
              <a:rPr lang="es-CO" sz="140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ser parte de nuestro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COMITÉ IDU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periódicamente socializamos las actividades que realizamos para beneficiar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los habitantes del (sur-norte-oriente-occidente) de la ciudad; y aclaramos las dudas que se tengan sobre las obras.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161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30</cp:revision>
  <dcterms:created xsi:type="dcterms:W3CDTF">2017-09-14T15:05:19Z</dcterms:created>
  <dcterms:modified xsi:type="dcterms:W3CDTF">2019-02-18T22:05:52Z</dcterms:modified>
</cp:coreProperties>
</file>