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51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Av. Alsacia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Entre Calles XX  y XX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es una realidad!</a:t>
            </a:r>
            <a:endParaRPr lang="es-CO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</a:t>
            </a:r>
            <a:r>
              <a:rPr lang="es-CO" sz="1400" dirty="0" smtClean="0">
                <a:latin typeface="Arial Rounded MT Bold" panose="020F0704030504030204" pitchFamily="34" charset="0"/>
              </a:rPr>
              <a:t>(es</a:t>
            </a:r>
            <a:r>
              <a:rPr lang="es-CO" sz="1400" dirty="0">
                <a:latin typeface="Arial Rounded MT Bold" panose="020F0704030504030204" pitchFamily="34" charset="0"/>
              </a:rPr>
              <a:t>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Finalización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de Finalización de Obra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socializaremos las actividades realizadas,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que beneficiarán  a los habitantes del (sur-norte-oriente-occidente) de la ciudad; y daremos pautas para su sostenibilidad y conservación.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 obra terminada.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162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27</cp:revision>
  <dcterms:created xsi:type="dcterms:W3CDTF">2017-09-14T15:05:19Z</dcterms:created>
  <dcterms:modified xsi:type="dcterms:W3CDTF">2019-02-18T22:05:31Z</dcterms:modified>
</cp:coreProperties>
</file>