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la Calle XX entre Carreras XX y XX</a:t>
            </a:r>
            <a:endParaRPr lang="es-CO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</a:t>
            </a:r>
            <a:r>
              <a:rPr lang="es-CO" sz="1400" dirty="0" smtClean="0">
                <a:latin typeface="Arial Rounded MT Bold" panose="020F0704030504030204" pitchFamily="34" charset="0"/>
              </a:rPr>
              <a:t>(</a:t>
            </a:r>
            <a:r>
              <a:rPr lang="es-CO" sz="1400" dirty="0">
                <a:latin typeface="Arial Rounded MT Bold" panose="020F0704030504030204" pitchFamily="34" charset="0"/>
              </a:rPr>
              <a:t>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Avance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Avance de Obra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socializaremos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se han ejecutado, y que beneficiarán 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298702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169283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112420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292080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11931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162181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076056"/>
            <a:ext cx="3429000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151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2017-09-14T15:05:19Z</dcterms:created>
  <dcterms:modified xsi:type="dcterms:W3CDTF">2019-02-18T22:04:45Z</dcterms:modified>
</cp:coreProperties>
</file>