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51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77533"/>
            <a:ext cx="6028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la construcción de la Calle XX entre Carreras XX y XX</a:t>
            </a:r>
            <a:endParaRPr lang="es-CO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</a:t>
            </a:r>
            <a:r>
              <a:rPr lang="es-CO" sz="1400" dirty="0" smtClean="0">
                <a:latin typeface="Arial Rounded MT Bold" panose="020F0704030504030204" pitchFamily="34" charset="0"/>
              </a:rPr>
              <a:t>(</a:t>
            </a:r>
            <a:r>
              <a:rPr lang="es-CO" sz="1400" dirty="0">
                <a:latin typeface="Arial Rounded MT Bold" panose="020F0704030504030204" pitchFamily="34" charset="0"/>
              </a:rPr>
              <a:t>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de inicio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invita 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de Inicio de Obra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socializaremos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las actividades que realizaremos para hacer realidad este proyecto, beneficiando a los habitantes del (sur-norte-oriente-occidente) de la ciudad.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tema,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2080"/>
            <a:ext cx="3429000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</a:t>
            </a:r>
            <a:r>
              <a:rPr lang="es-CO" dirty="0" err="1" smtClean="0">
                <a:solidFill>
                  <a:schemeClr val="tx1"/>
                </a:solidFill>
              </a:rPr>
              <a:t>Render</a:t>
            </a:r>
            <a:r>
              <a:rPr lang="es-CO" dirty="0" smtClean="0">
                <a:solidFill>
                  <a:schemeClr val="tx1"/>
                </a:solidFill>
              </a:rPr>
              <a:t> del proyecto. 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 la imagen.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155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25</cp:revision>
  <dcterms:created xsi:type="dcterms:W3CDTF">2017-09-14T15:05:19Z</dcterms:created>
  <dcterms:modified xsi:type="dcterms:W3CDTF">2019-02-18T22:04:29Z</dcterms:modified>
</cp:coreProperties>
</file>