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 la construcción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3507" y="2555776"/>
            <a:ext cx="320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 Rounded MT Bold" panose="020F0704030504030204" pitchFamily="34" charset="0"/>
              </a:rPr>
              <a:t>Información importante: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7539" y="3419872"/>
            <a:ext cx="5689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Ingrese aquí el texto.</a:t>
            </a:r>
            <a:endParaRPr lang="es-CO" sz="14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2019-02-18T22:04:03Z</dcterms:modified>
</cp:coreProperties>
</file>