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s-CO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7" d="100"/>
          <a:sy n="67" d="100"/>
        </p:scale>
        <p:origin x="-278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E1C6C-320C-4B99-943D-C9D3A922E5BB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CD40-6AF6-4293-8C7C-FB7DA9F899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204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A9804-70CB-4498-A153-0086FCD947FD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7B99F-9FE5-47CF-B2AA-6DD3A8B070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388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2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516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1" y="205980"/>
            <a:ext cx="2741613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80772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57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243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898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1" y="1200151"/>
            <a:ext cx="5408613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70613" y="1200151"/>
            <a:ext cx="54102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58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735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914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108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10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61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FF3BD-D048-411B-97DF-C00EF9F39348}" type="datetimeFigureOut">
              <a:rPr lang="es-CO" smtClean="0"/>
              <a:t>30/12/2019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507854"/>
            <a:ext cx="1135845" cy="151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6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776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Presentación en pantalla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</cp:revision>
  <dcterms:created xsi:type="dcterms:W3CDTF">2019-02-07T15:31:23Z</dcterms:created>
  <dcterms:modified xsi:type="dcterms:W3CDTF">2019-12-30T20:38:30Z</dcterms:modified>
</cp:coreProperties>
</file>