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14401800"/>
  <p:notesSz cx="6858000" cy="9144000"/>
  <p:defaultTextStyle>
    <a:defPPr>
      <a:defRPr lang="es-CO"/>
    </a:defPPr>
    <a:lvl1pPr marL="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583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5166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7749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70332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2915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5498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8081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40664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5"/>
    <a:srgbClr val="00AFEF"/>
    <a:srgbClr val="009FE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1290" y="-96"/>
      </p:cViewPr>
      <p:guideLst>
        <p:guide orient="horz" pos="4536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0169" y="4473894"/>
            <a:ext cx="15301913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00338" y="8161020"/>
            <a:ext cx="1260157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073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146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555697" y="1513522"/>
            <a:ext cx="6378921" cy="322573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18929" y="1513522"/>
            <a:ext cx="18836730" cy="322573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78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9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054" y="9254491"/>
            <a:ext cx="15301913" cy="2860358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054" y="6104099"/>
            <a:ext cx="15301913" cy="3150393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3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4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32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1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49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081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66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26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18928" y="8821103"/>
            <a:ext cx="12607826" cy="24949785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26792" y="8821103"/>
            <a:ext cx="12607826" cy="24949785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0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576740"/>
            <a:ext cx="16202025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3223738"/>
            <a:ext cx="7954120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0113" y="4567238"/>
            <a:ext cx="7954120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144894" y="3223738"/>
            <a:ext cx="7957245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144894" y="4567238"/>
            <a:ext cx="7957245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9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62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923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5" y="573405"/>
            <a:ext cx="5922616" cy="2440305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38380" y="573405"/>
            <a:ext cx="10063758" cy="12291538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0115" y="3013711"/>
            <a:ext cx="5922616" cy="9851232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04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8568" y="10081260"/>
            <a:ext cx="10801350" cy="119015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28568" y="1286827"/>
            <a:ext cx="10801350" cy="8641080"/>
          </a:xfrm>
        </p:spPr>
        <p:txBody>
          <a:bodyPr/>
          <a:lstStyle>
            <a:lvl1pPr marL="0" indent="0">
              <a:buNone/>
              <a:defRPr sz="6500"/>
            </a:lvl1pPr>
            <a:lvl2pPr marL="925830" indent="0">
              <a:buNone/>
              <a:defRPr sz="5700"/>
            </a:lvl2pPr>
            <a:lvl3pPr marL="1851660" indent="0">
              <a:buNone/>
              <a:defRPr sz="4900"/>
            </a:lvl3pPr>
            <a:lvl4pPr marL="2777490" indent="0">
              <a:buNone/>
              <a:defRPr sz="4100"/>
            </a:lvl4pPr>
            <a:lvl5pPr marL="3703320" indent="0">
              <a:buNone/>
              <a:defRPr sz="4100"/>
            </a:lvl5pPr>
            <a:lvl6pPr marL="4629150" indent="0">
              <a:buNone/>
              <a:defRPr sz="4100"/>
            </a:lvl6pPr>
            <a:lvl7pPr marL="5554980" indent="0">
              <a:buNone/>
              <a:defRPr sz="4100"/>
            </a:lvl7pPr>
            <a:lvl8pPr marL="6480810" indent="0">
              <a:buNone/>
              <a:defRPr sz="4100"/>
            </a:lvl8pPr>
            <a:lvl9pPr marL="7406640" indent="0">
              <a:buNone/>
              <a:defRPr sz="41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28568" y="11271410"/>
            <a:ext cx="10801350" cy="1690210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9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00113" y="576740"/>
            <a:ext cx="16202025" cy="2400300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3360421"/>
            <a:ext cx="16202025" cy="9504522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00113" y="13348337"/>
            <a:ext cx="4200525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3CA8-5214-46FB-88A5-84D9B201672B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150769" y="13348337"/>
            <a:ext cx="5700713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2901613" y="13348337"/>
            <a:ext cx="4200525" cy="76676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735F-2965-496D-883A-4D96F646C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09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660" rtl="0" eaLnBrk="1" latinLnBrk="0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373" indent="-694373" algn="l" defTabSz="185166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474" indent="-578644" algn="l" defTabSz="1851660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7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indent="-462915" algn="l" defTabSz="1851660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235" indent="-462915" algn="l" defTabSz="1851660" rtl="0" eaLnBrk="1" latinLnBrk="0" hangingPunct="1">
        <a:spcBef>
          <a:spcPct val="20000"/>
        </a:spcBef>
        <a:buFont typeface="Arial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06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89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372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55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49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15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498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664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-1"/>
            <a:ext cx="18026704" cy="5112669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8002250" cy="1440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0168" y="-21679"/>
            <a:ext cx="15301913" cy="3087053"/>
          </a:xfrm>
        </p:spPr>
        <p:txBody>
          <a:bodyPr>
            <a:normAutofit/>
          </a:bodyPr>
          <a:lstStyle/>
          <a:p>
            <a:r>
              <a:rPr lang="es-CO" sz="13800" b="1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itchFamily="34" charset="0"/>
              </a:rPr>
              <a:t>MÓVIL 001</a:t>
            </a:r>
            <a:endParaRPr lang="es-CO" sz="13800" b="1" dirty="0">
              <a:solidFill>
                <a:schemeClr val="bg1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0768" y="5832748"/>
            <a:ext cx="17425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600" b="1" dirty="0" smtClean="0">
                <a:solidFill>
                  <a:srgbClr val="00AFEF"/>
                </a:solidFill>
                <a:latin typeface="Arial Rounded MT Bold" panose="020F0704030504030204" pitchFamily="34" charset="0"/>
              </a:rPr>
              <a:t>Escriba aquí el nombre del contratista</a:t>
            </a:r>
            <a:endParaRPr lang="es-CO" sz="6600" b="1" dirty="0">
              <a:solidFill>
                <a:srgbClr val="00AF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56509" y="8064996"/>
            <a:ext cx="10585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 smtClean="0">
                <a:solidFill>
                  <a:srgbClr val="00AFEF"/>
                </a:solidFill>
                <a:latin typeface="Arial Rounded MT Bold" panose="020F0704030504030204" pitchFamily="34" charset="0"/>
              </a:rPr>
              <a:t>Contrato XXX de XXXX</a:t>
            </a:r>
            <a:endParaRPr lang="es-CO" sz="4800" dirty="0">
              <a:solidFill>
                <a:srgbClr val="00AF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00325" y="9073108"/>
            <a:ext cx="14977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600" b="1" dirty="0" smtClean="0">
                <a:solidFill>
                  <a:srgbClr val="00AFEF"/>
                </a:solidFill>
                <a:latin typeface="Arial Rounded MT Bold" panose="020F0704030504030204" pitchFamily="34" charset="0"/>
              </a:rPr>
              <a:t>Teléfono:  XXXXXXXXXXXXX</a:t>
            </a:r>
            <a:endParaRPr lang="es-CO" sz="6600" b="1" dirty="0">
              <a:solidFill>
                <a:srgbClr val="00AF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94169" y="6984876"/>
            <a:ext cx="11017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 smtClean="0">
                <a:solidFill>
                  <a:srgbClr val="00AFEF"/>
                </a:solidFill>
                <a:latin typeface="Arial Rounded MT Bold" panose="020F0704030504030204" pitchFamily="34" charset="0"/>
                <a:cs typeface="Arial" pitchFamily="34" charset="0"/>
              </a:rPr>
              <a:t>CONTRATISTA IDU</a:t>
            </a:r>
            <a:endParaRPr lang="es-CO" sz="6000" b="1" dirty="0">
              <a:solidFill>
                <a:srgbClr val="00AFEF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3" y="3039163"/>
            <a:ext cx="17994238" cy="165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13" y="12241460"/>
            <a:ext cx="7714488" cy="91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73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MÓVIL 001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MÓVIL 001</dc:title>
  <dc:creator>Anamaria</dc:creator>
  <cp:lastModifiedBy>IDU</cp:lastModifiedBy>
  <cp:revision>10</cp:revision>
  <dcterms:created xsi:type="dcterms:W3CDTF">2015-04-06T18:31:18Z</dcterms:created>
  <dcterms:modified xsi:type="dcterms:W3CDTF">2019-02-06T16:04:51Z</dcterms:modified>
</cp:coreProperties>
</file>