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002250" cy="14401800"/>
  <p:notesSz cx="6858000" cy="9144000"/>
  <p:defaultTextStyle>
    <a:defPPr>
      <a:defRPr lang="es-CO"/>
    </a:defPPr>
    <a:lvl1pPr marL="0" algn="l" defTabSz="185166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25830" algn="l" defTabSz="185166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51660" algn="l" defTabSz="185166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77490" algn="l" defTabSz="185166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703320" algn="l" defTabSz="185166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629150" algn="l" defTabSz="185166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554980" algn="l" defTabSz="185166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80810" algn="l" defTabSz="185166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406640" algn="l" defTabSz="185166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E65"/>
    <a:srgbClr val="00AFEF"/>
    <a:srgbClr val="009FE3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40" d="100"/>
          <a:sy n="40" d="100"/>
        </p:scale>
        <p:origin x="-1290" y="-96"/>
      </p:cViewPr>
      <p:guideLst>
        <p:guide orient="horz" pos="4536"/>
        <p:guide pos="56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50169" y="4473894"/>
            <a:ext cx="15301913" cy="308705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700338" y="8161020"/>
            <a:ext cx="12601575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25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77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629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55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40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3CA8-5214-46FB-88A5-84D9B201672B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735F-2965-496D-883A-4D96F646C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0732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3CA8-5214-46FB-88A5-84D9B201672B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735F-2965-496D-883A-4D96F646C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1465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0555697" y="1513522"/>
            <a:ext cx="6378921" cy="322573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418929" y="1513522"/>
            <a:ext cx="18836730" cy="3225736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3CA8-5214-46FB-88A5-84D9B201672B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735F-2965-496D-883A-4D96F646C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2787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3CA8-5214-46FB-88A5-84D9B201672B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735F-2965-496D-883A-4D96F646C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8949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2054" y="9254491"/>
            <a:ext cx="15301913" cy="2860358"/>
          </a:xfrm>
        </p:spPr>
        <p:txBody>
          <a:bodyPr anchor="t"/>
          <a:lstStyle>
            <a:lvl1pPr algn="l">
              <a:defRPr sz="81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22054" y="6104099"/>
            <a:ext cx="15301913" cy="3150393"/>
          </a:xfrm>
        </p:spPr>
        <p:txBody>
          <a:bodyPr anchor="b"/>
          <a:lstStyle>
            <a:lvl1pPr marL="0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1pPr>
            <a:lvl2pPr marL="92583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5166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7749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70332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62915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5549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8081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40664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3CA8-5214-46FB-88A5-84D9B201672B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735F-2965-496D-883A-4D96F646C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1264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18928" y="8821103"/>
            <a:ext cx="12607826" cy="24949785"/>
          </a:xfrm>
        </p:spPr>
        <p:txBody>
          <a:bodyPr/>
          <a:lstStyle>
            <a:lvl1pPr>
              <a:defRPr sz="5700"/>
            </a:lvl1pPr>
            <a:lvl2pPr>
              <a:defRPr sz="4900"/>
            </a:lvl2pPr>
            <a:lvl3pPr>
              <a:defRPr sz="41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326792" y="8821103"/>
            <a:ext cx="12607826" cy="24949785"/>
          </a:xfrm>
        </p:spPr>
        <p:txBody>
          <a:bodyPr/>
          <a:lstStyle>
            <a:lvl1pPr>
              <a:defRPr sz="5700"/>
            </a:lvl1pPr>
            <a:lvl2pPr>
              <a:defRPr sz="4900"/>
            </a:lvl2pPr>
            <a:lvl3pPr>
              <a:defRPr sz="41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3CA8-5214-46FB-88A5-84D9B201672B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735F-2965-496D-883A-4D96F646C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502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00113" y="576740"/>
            <a:ext cx="16202025" cy="24003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00113" y="3223738"/>
            <a:ext cx="7954120" cy="1343500"/>
          </a:xfrm>
        </p:spPr>
        <p:txBody>
          <a:bodyPr anchor="b"/>
          <a:lstStyle>
            <a:lvl1pPr marL="0" indent="0">
              <a:buNone/>
              <a:defRPr sz="4900" b="1"/>
            </a:lvl1pPr>
            <a:lvl2pPr marL="925830" indent="0">
              <a:buNone/>
              <a:defRPr sz="4100" b="1"/>
            </a:lvl2pPr>
            <a:lvl3pPr marL="1851660" indent="0">
              <a:buNone/>
              <a:defRPr sz="3600" b="1"/>
            </a:lvl3pPr>
            <a:lvl4pPr marL="2777490" indent="0">
              <a:buNone/>
              <a:defRPr sz="3200" b="1"/>
            </a:lvl4pPr>
            <a:lvl5pPr marL="3703320" indent="0">
              <a:buNone/>
              <a:defRPr sz="3200" b="1"/>
            </a:lvl5pPr>
            <a:lvl6pPr marL="4629150" indent="0">
              <a:buNone/>
              <a:defRPr sz="3200" b="1"/>
            </a:lvl6pPr>
            <a:lvl7pPr marL="5554980" indent="0">
              <a:buNone/>
              <a:defRPr sz="3200" b="1"/>
            </a:lvl7pPr>
            <a:lvl8pPr marL="6480810" indent="0">
              <a:buNone/>
              <a:defRPr sz="3200" b="1"/>
            </a:lvl8pPr>
            <a:lvl9pPr marL="7406640" indent="0">
              <a:buNone/>
              <a:defRPr sz="3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00113" y="4567238"/>
            <a:ext cx="7954120" cy="8297705"/>
          </a:xfrm>
        </p:spPr>
        <p:txBody>
          <a:bodyPr/>
          <a:lstStyle>
            <a:lvl1pPr>
              <a:defRPr sz="4900"/>
            </a:lvl1pPr>
            <a:lvl2pPr>
              <a:defRPr sz="41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9144894" y="3223738"/>
            <a:ext cx="7957245" cy="1343500"/>
          </a:xfrm>
        </p:spPr>
        <p:txBody>
          <a:bodyPr anchor="b"/>
          <a:lstStyle>
            <a:lvl1pPr marL="0" indent="0">
              <a:buNone/>
              <a:defRPr sz="4900" b="1"/>
            </a:lvl1pPr>
            <a:lvl2pPr marL="925830" indent="0">
              <a:buNone/>
              <a:defRPr sz="4100" b="1"/>
            </a:lvl2pPr>
            <a:lvl3pPr marL="1851660" indent="0">
              <a:buNone/>
              <a:defRPr sz="3600" b="1"/>
            </a:lvl3pPr>
            <a:lvl4pPr marL="2777490" indent="0">
              <a:buNone/>
              <a:defRPr sz="3200" b="1"/>
            </a:lvl4pPr>
            <a:lvl5pPr marL="3703320" indent="0">
              <a:buNone/>
              <a:defRPr sz="3200" b="1"/>
            </a:lvl5pPr>
            <a:lvl6pPr marL="4629150" indent="0">
              <a:buNone/>
              <a:defRPr sz="3200" b="1"/>
            </a:lvl6pPr>
            <a:lvl7pPr marL="5554980" indent="0">
              <a:buNone/>
              <a:defRPr sz="3200" b="1"/>
            </a:lvl7pPr>
            <a:lvl8pPr marL="6480810" indent="0">
              <a:buNone/>
              <a:defRPr sz="3200" b="1"/>
            </a:lvl8pPr>
            <a:lvl9pPr marL="7406640" indent="0">
              <a:buNone/>
              <a:defRPr sz="3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9144894" y="4567238"/>
            <a:ext cx="7957245" cy="8297705"/>
          </a:xfrm>
        </p:spPr>
        <p:txBody>
          <a:bodyPr/>
          <a:lstStyle>
            <a:lvl1pPr>
              <a:defRPr sz="4900"/>
            </a:lvl1pPr>
            <a:lvl2pPr>
              <a:defRPr sz="41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3CA8-5214-46FB-88A5-84D9B201672B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735F-2965-496D-883A-4D96F646C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8940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3CA8-5214-46FB-88A5-84D9B201672B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735F-2965-496D-883A-4D96F646C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625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3CA8-5214-46FB-88A5-84D9B201672B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735F-2965-496D-883A-4D96F646C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9234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00115" y="573405"/>
            <a:ext cx="5922616" cy="2440305"/>
          </a:xfrm>
        </p:spPr>
        <p:txBody>
          <a:bodyPr anchor="b"/>
          <a:lstStyle>
            <a:lvl1pPr algn="l">
              <a:defRPr sz="4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038380" y="573405"/>
            <a:ext cx="10063758" cy="12291538"/>
          </a:xfrm>
        </p:spPr>
        <p:txBody>
          <a:bodyPr/>
          <a:lstStyle>
            <a:lvl1pPr>
              <a:defRPr sz="6500"/>
            </a:lvl1pPr>
            <a:lvl2pPr>
              <a:defRPr sz="5700"/>
            </a:lvl2pPr>
            <a:lvl3pPr>
              <a:defRPr sz="49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00115" y="3013711"/>
            <a:ext cx="5922616" cy="9851232"/>
          </a:xfrm>
        </p:spPr>
        <p:txBody>
          <a:bodyPr/>
          <a:lstStyle>
            <a:lvl1pPr marL="0" indent="0">
              <a:buNone/>
              <a:defRPr sz="2800"/>
            </a:lvl1pPr>
            <a:lvl2pPr marL="925830" indent="0">
              <a:buNone/>
              <a:defRPr sz="2400"/>
            </a:lvl2pPr>
            <a:lvl3pPr marL="1851660" indent="0">
              <a:buNone/>
              <a:defRPr sz="2000"/>
            </a:lvl3pPr>
            <a:lvl4pPr marL="2777490" indent="0">
              <a:buNone/>
              <a:defRPr sz="1800"/>
            </a:lvl4pPr>
            <a:lvl5pPr marL="3703320" indent="0">
              <a:buNone/>
              <a:defRPr sz="1800"/>
            </a:lvl5pPr>
            <a:lvl6pPr marL="4629150" indent="0">
              <a:buNone/>
              <a:defRPr sz="1800"/>
            </a:lvl6pPr>
            <a:lvl7pPr marL="5554980" indent="0">
              <a:buNone/>
              <a:defRPr sz="1800"/>
            </a:lvl7pPr>
            <a:lvl8pPr marL="6480810" indent="0">
              <a:buNone/>
              <a:defRPr sz="1800"/>
            </a:lvl8pPr>
            <a:lvl9pPr marL="7406640" indent="0">
              <a:buNone/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3CA8-5214-46FB-88A5-84D9B201672B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735F-2965-496D-883A-4D96F646C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604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28568" y="10081260"/>
            <a:ext cx="10801350" cy="1190150"/>
          </a:xfrm>
        </p:spPr>
        <p:txBody>
          <a:bodyPr anchor="b"/>
          <a:lstStyle>
            <a:lvl1pPr algn="l">
              <a:defRPr sz="4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528568" y="1286827"/>
            <a:ext cx="10801350" cy="8641080"/>
          </a:xfrm>
        </p:spPr>
        <p:txBody>
          <a:bodyPr/>
          <a:lstStyle>
            <a:lvl1pPr marL="0" indent="0">
              <a:buNone/>
              <a:defRPr sz="6500"/>
            </a:lvl1pPr>
            <a:lvl2pPr marL="925830" indent="0">
              <a:buNone/>
              <a:defRPr sz="5700"/>
            </a:lvl2pPr>
            <a:lvl3pPr marL="1851660" indent="0">
              <a:buNone/>
              <a:defRPr sz="4900"/>
            </a:lvl3pPr>
            <a:lvl4pPr marL="2777490" indent="0">
              <a:buNone/>
              <a:defRPr sz="4100"/>
            </a:lvl4pPr>
            <a:lvl5pPr marL="3703320" indent="0">
              <a:buNone/>
              <a:defRPr sz="4100"/>
            </a:lvl5pPr>
            <a:lvl6pPr marL="4629150" indent="0">
              <a:buNone/>
              <a:defRPr sz="4100"/>
            </a:lvl6pPr>
            <a:lvl7pPr marL="5554980" indent="0">
              <a:buNone/>
              <a:defRPr sz="4100"/>
            </a:lvl7pPr>
            <a:lvl8pPr marL="6480810" indent="0">
              <a:buNone/>
              <a:defRPr sz="4100"/>
            </a:lvl8pPr>
            <a:lvl9pPr marL="7406640" indent="0">
              <a:buNone/>
              <a:defRPr sz="41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528568" y="11271410"/>
            <a:ext cx="10801350" cy="1690210"/>
          </a:xfrm>
        </p:spPr>
        <p:txBody>
          <a:bodyPr/>
          <a:lstStyle>
            <a:lvl1pPr marL="0" indent="0">
              <a:buNone/>
              <a:defRPr sz="2800"/>
            </a:lvl1pPr>
            <a:lvl2pPr marL="925830" indent="0">
              <a:buNone/>
              <a:defRPr sz="2400"/>
            </a:lvl2pPr>
            <a:lvl3pPr marL="1851660" indent="0">
              <a:buNone/>
              <a:defRPr sz="2000"/>
            </a:lvl3pPr>
            <a:lvl4pPr marL="2777490" indent="0">
              <a:buNone/>
              <a:defRPr sz="1800"/>
            </a:lvl4pPr>
            <a:lvl5pPr marL="3703320" indent="0">
              <a:buNone/>
              <a:defRPr sz="1800"/>
            </a:lvl5pPr>
            <a:lvl6pPr marL="4629150" indent="0">
              <a:buNone/>
              <a:defRPr sz="1800"/>
            </a:lvl6pPr>
            <a:lvl7pPr marL="5554980" indent="0">
              <a:buNone/>
              <a:defRPr sz="1800"/>
            </a:lvl7pPr>
            <a:lvl8pPr marL="6480810" indent="0">
              <a:buNone/>
              <a:defRPr sz="1800"/>
            </a:lvl8pPr>
            <a:lvl9pPr marL="7406640" indent="0">
              <a:buNone/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3CA8-5214-46FB-88A5-84D9B201672B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735F-2965-496D-883A-4D96F646C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3949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900113" y="576740"/>
            <a:ext cx="16202025" cy="2400300"/>
          </a:xfrm>
          <a:prstGeom prst="rect">
            <a:avLst/>
          </a:prstGeom>
        </p:spPr>
        <p:txBody>
          <a:bodyPr vert="horz" lIns="185166" tIns="92583" rIns="185166" bIns="92583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00113" y="3360421"/>
            <a:ext cx="16202025" cy="9504522"/>
          </a:xfrm>
          <a:prstGeom prst="rect">
            <a:avLst/>
          </a:prstGeom>
        </p:spPr>
        <p:txBody>
          <a:bodyPr vert="horz" lIns="185166" tIns="92583" rIns="185166" bIns="92583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00113" y="13348337"/>
            <a:ext cx="4200525" cy="766762"/>
          </a:xfrm>
          <a:prstGeom prst="rect">
            <a:avLst/>
          </a:prstGeom>
        </p:spPr>
        <p:txBody>
          <a:bodyPr vert="horz" lIns="185166" tIns="92583" rIns="185166" bIns="92583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B3CA8-5214-46FB-88A5-84D9B201672B}" type="datetimeFigureOut">
              <a:rPr lang="es-CO" smtClean="0"/>
              <a:t>06/02/2019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150769" y="13348337"/>
            <a:ext cx="5700713" cy="766762"/>
          </a:xfrm>
          <a:prstGeom prst="rect">
            <a:avLst/>
          </a:prstGeom>
        </p:spPr>
        <p:txBody>
          <a:bodyPr vert="horz" lIns="185166" tIns="92583" rIns="185166" bIns="92583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2901613" y="13348337"/>
            <a:ext cx="4200525" cy="766762"/>
          </a:xfrm>
          <a:prstGeom prst="rect">
            <a:avLst/>
          </a:prstGeom>
        </p:spPr>
        <p:txBody>
          <a:bodyPr vert="horz" lIns="185166" tIns="92583" rIns="185166" bIns="92583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0735F-2965-496D-883A-4D96F646C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0955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51660" rtl="0" eaLnBrk="1" latinLnBrk="0" hangingPunct="1">
        <a:spcBef>
          <a:spcPct val="0"/>
        </a:spcBef>
        <a:buNone/>
        <a:defRPr sz="8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94373" indent="-694373" algn="l" defTabSz="1851660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1pPr>
      <a:lvl2pPr marL="1504474" indent="-578644" algn="l" defTabSz="1851660" rtl="0" eaLnBrk="1" latinLnBrk="0" hangingPunct="1">
        <a:spcBef>
          <a:spcPct val="20000"/>
        </a:spcBef>
        <a:buFont typeface="Arial" pitchFamily="34" charset="0"/>
        <a:buChar char="–"/>
        <a:defRPr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2314575" indent="-462915" algn="l" defTabSz="1851660" rtl="0" eaLnBrk="1" latinLnBrk="0" hangingPunct="1">
        <a:spcBef>
          <a:spcPct val="20000"/>
        </a:spcBef>
        <a:buFont typeface="Arial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240405" indent="-462915" algn="l" defTabSz="1851660" rtl="0" eaLnBrk="1" latinLnBrk="0" hangingPunct="1">
        <a:spcBef>
          <a:spcPct val="20000"/>
        </a:spcBef>
        <a:buFont typeface="Arial" pitchFamily="34" charset="0"/>
        <a:buChar char="–"/>
        <a:defRPr sz="4100" kern="1200">
          <a:solidFill>
            <a:schemeClr val="tx1"/>
          </a:solidFill>
          <a:latin typeface="+mn-lt"/>
          <a:ea typeface="+mn-ea"/>
          <a:cs typeface="+mn-cs"/>
        </a:defRPr>
      </a:lvl4pPr>
      <a:lvl5pPr marL="4166235" indent="-462915" algn="l" defTabSz="1851660" rtl="0" eaLnBrk="1" latinLnBrk="0" hangingPunct="1">
        <a:spcBef>
          <a:spcPct val="20000"/>
        </a:spcBef>
        <a:buFont typeface="Arial" pitchFamily="34" charset="0"/>
        <a:buChar char="»"/>
        <a:defRPr sz="4100" kern="1200">
          <a:solidFill>
            <a:schemeClr val="tx1"/>
          </a:solidFill>
          <a:latin typeface="+mn-lt"/>
          <a:ea typeface="+mn-ea"/>
          <a:cs typeface="+mn-cs"/>
        </a:defRPr>
      </a:lvl5pPr>
      <a:lvl6pPr marL="5092065" indent="-462915" algn="l" defTabSz="1851660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6pPr>
      <a:lvl7pPr marL="6017895" indent="-462915" algn="l" defTabSz="1851660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7pPr>
      <a:lvl8pPr marL="6943725" indent="-462915" algn="l" defTabSz="1851660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8pPr>
      <a:lvl9pPr marL="7869555" indent="-462915" algn="l" defTabSz="1851660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185166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25830" algn="l" defTabSz="185166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51660" algn="l" defTabSz="185166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77490" algn="l" defTabSz="185166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703320" algn="l" defTabSz="185166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629150" algn="l" defTabSz="185166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554980" algn="l" defTabSz="185166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80810" algn="l" defTabSz="185166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406640" algn="l" defTabSz="185166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"/>
          <p:cNvSpPr/>
          <p:nvPr/>
        </p:nvSpPr>
        <p:spPr>
          <a:xfrm>
            <a:off x="0" y="-1"/>
            <a:ext cx="18026704" cy="5112669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9000" dirty="0"/>
          </a:p>
        </p:txBody>
      </p:sp>
      <p:sp>
        <p:nvSpPr>
          <p:cNvPr id="8" name="7 Rectángulo"/>
          <p:cNvSpPr/>
          <p:nvPr/>
        </p:nvSpPr>
        <p:spPr>
          <a:xfrm>
            <a:off x="0" y="0"/>
            <a:ext cx="18002250" cy="1440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50168" y="-21679"/>
            <a:ext cx="15301913" cy="3087053"/>
          </a:xfrm>
        </p:spPr>
        <p:txBody>
          <a:bodyPr>
            <a:normAutofit/>
          </a:bodyPr>
          <a:lstStyle/>
          <a:p>
            <a:r>
              <a:rPr lang="es-CO" sz="13800" b="1" dirty="0" smtClean="0">
                <a:solidFill>
                  <a:schemeClr val="bg1"/>
                </a:solidFill>
                <a:latin typeface="Arial Rounded MT Bold" panose="020F0704030504030204" pitchFamily="34" charset="0"/>
                <a:cs typeface="Arial" pitchFamily="34" charset="0"/>
              </a:rPr>
              <a:t>MÓVIL 001</a:t>
            </a:r>
            <a:endParaRPr lang="es-CO" sz="13800" b="1" dirty="0">
              <a:solidFill>
                <a:schemeClr val="bg1"/>
              </a:solidFill>
              <a:latin typeface="Arial Rounded MT Bold" panose="020F0704030504030204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0768" y="5832748"/>
            <a:ext cx="174259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600" b="1" dirty="0" smtClean="0">
                <a:solidFill>
                  <a:srgbClr val="00AFEF"/>
                </a:solidFill>
                <a:latin typeface="Arial Rounded MT Bold" panose="020F0704030504030204" pitchFamily="34" charset="0"/>
              </a:rPr>
              <a:t>Escriba aquí el nombre del contratista</a:t>
            </a:r>
            <a:endParaRPr lang="es-CO" sz="6600" b="1" dirty="0">
              <a:solidFill>
                <a:srgbClr val="00AFEF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456509" y="8064996"/>
            <a:ext cx="10585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800" dirty="0" smtClean="0">
                <a:solidFill>
                  <a:srgbClr val="00AFEF"/>
                </a:solidFill>
                <a:latin typeface="Arial Rounded MT Bold" panose="020F0704030504030204" pitchFamily="34" charset="0"/>
              </a:rPr>
              <a:t>Contrato XXX de XXXX</a:t>
            </a:r>
            <a:endParaRPr lang="es-CO" sz="4800" dirty="0">
              <a:solidFill>
                <a:srgbClr val="00AFEF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800325" y="9073108"/>
            <a:ext cx="149776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600" b="1" dirty="0" smtClean="0">
                <a:solidFill>
                  <a:srgbClr val="00AFEF"/>
                </a:solidFill>
                <a:latin typeface="Arial Rounded MT Bold" panose="020F0704030504030204" pitchFamily="34" charset="0"/>
              </a:rPr>
              <a:t>Teléfono:  XXXXXXXXXXXXX</a:t>
            </a:r>
            <a:endParaRPr lang="es-CO" sz="6600" b="1" dirty="0">
              <a:solidFill>
                <a:srgbClr val="00AFEF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194169" y="6984876"/>
            <a:ext cx="110172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 smtClean="0">
                <a:solidFill>
                  <a:srgbClr val="00AFEF"/>
                </a:solidFill>
                <a:latin typeface="Arial Rounded MT Bold" panose="020F0704030504030204" pitchFamily="34" charset="0"/>
                <a:cs typeface="Arial" pitchFamily="34" charset="0"/>
              </a:rPr>
              <a:t>CONTRATISTA IDU</a:t>
            </a:r>
            <a:endParaRPr lang="es-CO" sz="6000" b="1" dirty="0">
              <a:solidFill>
                <a:srgbClr val="00AFEF"/>
              </a:solidFill>
              <a:latin typeface="Arial Rounded MT Bold" panose="020F0704030504030204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63" y="3039163"/>
            <a:ext cx="17994238" cy="165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9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913" y="12241460"/>
            <a:ext cx="7714488" cy="91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0735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17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MÓVIL 001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MÓVIL 001</dc:title>
  <dc:creator>Anamaria</dc:creator>
  <cp:lastModifiedBy>IDU</cp:lastModifiedBy>
  <cp:revision>10</cp:revision>
  <dcterms:created xsi:type="dcterms:W3CDTF">2015-04-06T18:31:18Z</dcterms:created>
  <dcterms:modified xsi:type="dcterms:W3CDTF">2019-02-06T16:04:51Z</dcterms:modified>
</cp:coreProperties>
</file>