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s-CO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2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16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1" y="205980"/>
            <a:ext cx="2741613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80772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5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243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898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1" y="1200151"/>
            <a:ext cx="540861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70613" y="1200151"/>
            <a:ext cx="54102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58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35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914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08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10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61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FF3BD-D048-411B-97DF-C00EF9F39348}" type="datetimeFigureOut">
              <a:rPr lang="es-CO" smtClean="0"/>
              <a:t>07/02/2019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E80E-8727-4D11-86A1-533B1A9DBBB1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683" y="4756742"/>
            <a:ext cx="2228634" cy="26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6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776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</cp:revision>
  <dcterms:created xsi:type="dcterms:W3CDTF">2019-02-07T15:31:23Z</dcterms:created>
  <dcterms:modified xsi:type="dcterms:W3CDTF">2019-02-07T16:08:02Z</dcterms:modified>
</cp:coreProperties>
</file>