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004500" cy="36004500"/>
  <p:notesSz cx="6858000" cy="9144000"/>
  <p:defaultTextStyle>
    <a:defPPr>
      <a:defRPr lang="es-CO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" d="100"/>
          <a:sy n="10" d="100"/>
        </p:scale>
        <p:origin x="-2352" y="-708"/>
      </p:cViewPr>
      <p:guideLst>
        <p:guide orient="horz" pos="11340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00338" y="11184738"/>
            <a:ext cx="30603825" cy="771763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0675" y="20402550"/>
            <a:ext cx="2520315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AB1-44C1-4D9D-913C-375D83ED0250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E7D4-B8AD-40AA-A2C2-B30CC08397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128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AB1-44C1-4D9D-913C-375D83ED0250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E7D4-B8AD-40AA-A2C2-B30CC08397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88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6103262" y="1441855"/>
            <a:ext cx="8101013" cy="3072050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00225" y="1441855"/>
            <a:ext cx="23702963" cy="307205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AB1-44C1-4D9D-913C-375D83ED0250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E7D4-B8AD-40AA-A2C2-B30CC08397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181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AB1-44C1-4D9D-913C-375D83ED0250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E7D4-B8AD-40AA-A2C2-B30CC08397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14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44109" y="23136226"/>
            <a:ext cx="30603825" cy="7150894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844109" y="15260248"/>
            <a:ext cx="30603825" cy="7875980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AB1-44C1-4D9D-913C-375D83ED0250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E7D4-B8AD-40AA-A2C2-B30CC08397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283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00225" y="8401056"/>
            <a:ext cx="15901988" cy="23761304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302287" y="8401056"/>
            <a:ext cx="15901988" cy="23761304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AB1-44C1-4D9D-913C-375D83ED0250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E7D4-B8AD-40AA-A2C2-B30CC08397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564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00228" y="8059342"/>
            <a:ext cx="15908240" cy="33587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00228" y="11418092"/>
            <a:ext cx="15908240" cy="20744262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8289790" y="8059342"/>
            <a:ext cx="15914488" cy="33587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8289790" y="11418092"/>
            <a:ext cx="15914488" cy="20744262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AB1-44C1-4D9D-913C-375D83ED0250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E7D4-B8AD-40AA-A2C2-B30CC08397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044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AB1-44C1-4D9D-913C-375D83ED0250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E7D4-B8AD-40AA-A2C2-B30CC08397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04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AB1-44C1-4D9D-913C-375D83ED0250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E7D4-B8AD-40AA-A2C2-B30CC08397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48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00228" y="1433514"/>
            <a:ext cx="11845234" cy="6100763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76759" y="1433516"/>
            <a:ext cx="20127518" cy="30728845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00228" y="7534278"/>
            <a:ext cx="11845234" cy="24628082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AB1-44C1-4D9D-913C-375D83ED0250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E7D4-B8AD-40AA-A2C2-B30CC08397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524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57134" y="25203152"/>
            <a:ext cx="21602700" cy="2975376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057134" y="3217067"/>
            <a:ext cx="21602700" cy="2160270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057134" y="28178528"/>
            <a:ext cx="21602700" cy="4225524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AB1-44C1-4D9D-913C-375D83ED0250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E7D4-B8AD-40AA-A2C2-B30CC08397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934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800225" y="1441850"/>
            <a:ext cx="32404050" cy="600075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00225" y="8401056"/>
            <a:ext cx="32404050" cy="23761304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800225" y="33370842"/>
            <a:ext cx="8401050" cy="1916905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8AAB1-44C1-4D9D-913C-375D83ED0250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301538" y="33370842"/>
            <a:ext cx="11401425" cy="1916905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5803225" y="33370842"/>
            <a:ext cx="8401050" cy="1916905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1E7D4-B8AD-40AA-A2C2-B30CC083970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813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6004501" cy="360045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55" b="13988"/>
          <a:stretch/>
        </p:blipFill>
        <p:spPr bwMode="auto">
          <a:xfrm>
            <a:off x="0" y="5257801"/>
            <a:ext cx="36004499" cy="2560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65" y="0"/>
            <a:ext cx="3851189" cy="5029200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5832898" y="1296394"/>
            <a:ext cx="2801111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5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ESCRIBA AQUÍ EL NOMBRE DEL PROYECTO RESUMIDO</a:t>
            </a:r>
            <a:endParaRPr lang="es-CO" sz="115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249" y="32115818"/>
            <a:ext cx="18186207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4620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8</cp:revision>
  <dcterms:created xsi:type="dcterms:W3CDTF">2015-04-06T19:20:45Z</dcterms:created>
  <dcterms:modified xsi:type="dcterms:W3CDTF">2019-02-06T16:14:54Z</dcterms:modified>
</cp:coreProperties>
</file>