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6004500" cy="36004500"/>
  <p:notesSz cx="6858000" cy="9144000"/>
  <p:defaultTextStyle>
    <a:defPPr>
      <a:defRPr lang="es-CO"/>
    </a:defPPr>
    <a:lvl1pPr marL="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1pPr>
    <a:lvl2pPr marL="20574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2pPr>
    <a:lvl3pPr marL="41148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3pPr>
    <a:lvl4pPr marL="61722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4pPr>
    <a:lvl5pPr marL="82296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5pPr>
    <a:lvl6pPr marL="102870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6pPr>
    <a:lvl7pPr marL="123444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7pPr>
    <a:lvl8pPr marL="144018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8pPr>
    <a:lvl9pPr marL="164592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" d="100"/>
          <a:sy n="10" d="100"/>
        </p:scale>
        <p:origin x="-2352" y="-708"/>
      </p:cViewPr>
      <p:guideLst>
        <p:guide orient="horz" pos="11340"/>
        <p:guide pos="113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700338" y="11184738"/>
            <a:ext cx="30603825" cy="771763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400675" y="20402550"/>
            <a:ext cx="25203150" cy="92011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72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22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287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34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401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45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AAB1-44C1-4D9D-913C-375D83ED0250}" type="datetimeFigureOut">
              <a:rPr lang="es-CO" smtClean="0"/>
              <a:t>06/02/2019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E7D4-B8AD-40AA-A2C2-B30CC083970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21280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AAB1-44C1-4D9D-913C-375D83ED0250}" type="datetimeFigureOut">
              <a:rPr lang="es-CO" smtClean="0"/>
              <a:t>06/02/2019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E7D4-B8AD-40AA-A2C2-B30CC083970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8889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6103262" y="1441855"/>
            <a:ext cx="8101013" cy="3072050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800225" y="1441855"/>
            <a:ext cx="23702963" cy="3072050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AAB1-44C1-4D9D-913C-375D83ED0250}" type="datetimeFigureOut">
              <a:rPr lang="es-CO" smtClean="0"/>
              <a:t>06/02/2019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E7D4-B8AD-40AA-A2C2-B30CC083970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01819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AAB1-44C1-4D9D-913C-375D83ED0250}" type="datetimeFigureOut">
              <a:rPr lang="es-CO" smtClean="0"/>
              <a:t>06/02/2019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E7D4-B8AD-40AA-A2C2-B30CC083970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148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44109" y="23136226"/>
            <a:ext cx="30603825" cy="7150894"/>
          </a:xfrm>
        </p:spPr>
        <p:txBody>
          <a:bodyPr anchor="t"/>
          <a:lstStyle>
            <a:lvl1pPr algn="l">
              <a:defRPr sz="18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844109" y="15260248"/>
            <a:ext cx="30603825" cy="7875980"/>
          </a:xfrm>
        </p:spPr>
        <p:txBody>
          <a:bodyPr anchor="b"/>
          <a:lstStyle>
            <a:lvl1pPr marL="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1pPr>
            <a:lvl2pPr marL="205740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2pPr>
            <a:lvl3pPr marL="411480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3pPr>
            <a:lvl4pPr marL="61722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4pPr>
            <a:lvl5pPr marL="82296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5pPr>
            <a:lvl6pPr marL="102870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6pPr>
            <a:lvl7pPr marL="123444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7pPr>
            <a:lvl8pPr marL="144018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8pPr>
            <a:lvl9pPr marL="164592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AAB1-44C1-4D9D-913C-375D83ED0250}" type="datetimeFigureOut">
              <a:rPr lang="es-CO" smtClean="0"/>
              <a:t>06/02/2019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E7D4-B8AD-40AA-A2C2-B30CC083970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62838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800225" y="8401056"/>
            <a:ext cx="15901988" cy="23761304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8302287" y="8401056"/>
            <a:ext cx="15901988" cy="23761304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AAB1-44C1-4D9D-913C-375D83ED0250}" type="datetimeFigureOut">
              <a:rPr lang="es-CO" smtClean="0"/>
              <a:t>06/02/2019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E7D4-B8AD-40AA-A2C2-B30CC083970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95642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800228" y="8059342"/>
            <a:ext cx="15908240" cy="3358751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400" indent="0">
              <a:buNone/>
              <a:defRPr sz="9000" b="1"/>
            </a:lvl2pPr>
            <a:lvl3pPr marL="4114800" indent="0">
              <a:buNone/>
              <a:defRPr sz="8100" b="1"/>
            </a:lvl3pPr>
            <a:lvl4pPr marL="6172200" indent="0">
              <a:buNone/>
              <a:defRPr sz="7200" b="1"/>
            </a:lvl4pPr>
            <a:lvl5pPr marL="8229600" indent="0">
              <a:buNone/>
              <a:defRPr sz="7200" b="1"/>
            </a:lvl5pPr>
            <a:lvl6pPr marL="10287000" indent="0">
              <a:buNone/>
              <a:defRPr sz="7200" b="1"/>
            </a:lvl6pPr>
            <a:lvl7pPr marL="12344400" indent="0">
              <a:buNone/>
              <a:defRPr sz="7200" b="1"/>
            </a:lvl7pPr>
            <a:lvl8pPr marL="14401800" indent="0">
              <a:buNone/>
              <a:defRPr sz="7200" b="1"/>
            </a:lvl8pPr>
            <a:lvl9pPr marL="16459200" indent="0">
              <a:buNone/>
              <a:defRPr sz="7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800228" y="11418092"/>
            <a:ext cx="15908240" cy="20744262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8289790" y="8059342"/>
            <a:ext cx="15914488" cy="3358751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400" indent="0">
              <a:buNone/>
              <a:defRPr sz="9000" b="1"/>
            </a:lvl2pPr>
            <a:lvl3pPr marL="4114800" indent="0">
              <a:buNone/>
              <a:defRPr sz="8100" b="1"/>
            </a:lvl3pPr>
            <a:lvl4pPr marL="6172200" indent="0">
              <a:buNone/>
              <a:defRPr sz="7200" b="1"/>
            </a:lvl4pPr>
            <a:lvl5pPr marL="8229600" indent="0">
              <a:buNone/>
              <a:defRPr sz="7200" b="1"/>
            </a:lvl5pPr>
            <a:lvl6pPr marL="10287000" indent="0">
              <a:buNone/>
              <a:defRPr sz="7200" b="1"/>
            </a:lvl6pPr>
            <a:lvl7pPr marL="12344400" indent="0">
              <a:buNone/>
              <a:defRPr sz="7200" b="1"/>
            </a:lvl7pPr>
            <a:lvl8pPr marL="14401800" indent="0">
              <a:buNone/>
              <a:defRPr sz="7200" b="1"/>
            </a:lvl8pPr>
            <a:lvl9pPr marL="16459200" indent="0">
              <a:buNone/>
              <a:defRPr sz="7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8289790" y="11418092"/>
            <a:ext cx="15914488" cy="20744262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AAB1-44C1-4D9D-913C-375D83ED0250}" type="datetimeFigureOut">
              <a:rPr lang="es-CO" smtClean="0"/>
              <a:t>06/02/2019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E7D4-B8AD-40AA-A2C2-B30CC083970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30444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AAB1-44C1-4D9D-913C-375D83ED0250}" type="datetimeFigureOut">
              <a:rPr lang="es-CO" smtClean="0"/>
              <a:t>06/02/2019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E7D4-B8AD-40AA-A2C2-B30CC083970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10464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AAB1-44C1-4D9D-913C-375D83ED0250}" type="datetimeFigureOut">
              <a:rPr lang="es-CO" smtClean="0"/>
              <a:t>06/02/2019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E7D4-B8AD-40AA-A2C2-B30CC083970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488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00228" y="1433514"/>
            <a:ext cx="11845234" cy="6100763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076759" y="1433516"/>
            <a:ext cx="20127518" cy="30728845"/>
          </a:xfrm>
        </p:spPr>
        <p:txBody>
          <a:bodyPr/>
          <a:lstStyle>
            <a:lvl1pPr>
              <a:defRPr sz="14400"/>
            </a:lvl1pPr>
            <a:lvl2pPr>
              <a:defRPr sz="12600"/>
            </a:lvl2pPr>
            <a:lvl3pPr>
              <a:defRPr sz="108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00228" y="7534278"/>
            <a:ext cx="11845234" cy="24628082"/>
          </a:xfrm>
        </p:spPr>
        <p:txBody>
          <a:bodyPr/>
          <a:lstStyle>
            <a:lvl1pPr marL="0" indent="0">
              <a:buNone/>
              <a:defRPr sz="6300"/>
            </a:lvl1pPr>
            <a:lvl2pPr marL="2057400" indent="0">
              <a:buNone/>
              <a:defRPr sz="5400"/>
            </a:lvl2pPr>
            <a:lvl3pPr marL="4114800" indent="0">
              <a:buNone/>
              <a:defRPr sz="4500"/>
            </a:lvl3pPr>
            <a:lvl4pPr marL="6172200" indent="0">
              <a:buNone/>
              <a:defRPr sz="4100"/>
            </a:lvl4pPr>
            <a:lvl5pPr marL="8229600" indent="0">
              <a:buNone/>
              <a:defRPr sz="4100"/>
            </a:lvl5pPr>
            <a:lvl6pPr marL="10287000" indent="0">
              <a:buNone/>
              <a:defRPr sz="4100"/>
            </a:lvl6pPr>
            <a:lvl7pPr marL="12344400" indent="0">
              <a:buNone/>
              <a:defRPr sz="4100"/>
            </a:lvl7pPr>
            <a:lvl8pPr marL="14401800" indent="0">
              <a:buNone/>
              <a:defRPr sz="4100"/>
            </a:lvl8pPr>
            <a:lvl9pPr marL="16459200" indent="0">
              <a:buNone/>
              <a:defRPr sz="4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AAB1-44C1-4D9D-913C-375D83ED0250}" type="datetimeFigureOut">
              <a:rPr lang="es-CO" smtClean="0"/>
              <a:t>06/02/2019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E7D4-B8AD-40AA-A2C2-B30CC083970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75246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57134" y="25203152"/>
            <a:ext cx="21602700" cy="2975376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7057134" y="3217067"/>
            <a:ext cx="21602700" cy="21602700"/>
          </a:xfrm>
        </p:spPr>
        <p:txBody>
          <a:bodyPr/>
          <a:lstStyle>
            <a:lvl1pPr marL="0" indent="0">
              <a:buNone/>
              <a:defRPr sz="14400"/>
            </a:lvl1pPr>
            <a:lvl2pPr marL="2057400" indent="0">
              <a:buNone/>
              <a:defRPr sz="12600"/>
            </a:lvl2pPr>
            <a:lvl3pPr marL="4114800" indent="0">
              <a:buNone/>
              <a:defRPr sz="10800"/>
            </a:lvl3pPr>
            <a:lvl4pPr marL="6172200" indent="0">
              <a:buNone/>
              <a:defRPr sz="9000"/>
            </a:lvl4pPr>
            <a:lvl5pPr marL="8229600" indent="0">
              <a:buNone/>
              <a:defRPr sz="9000"/>
            </a:lvl5pPr>
            <a:lvl6pPr marL="10287000" indent="0">
              <a:buNone/>
              <a:defRPr sz="9000"/>
            </a:lvl6pPr>
            <a:lvl7pPr marL="12344400" indent="0">
              <a:buNone/>
              <a:defRPr sz="9000"/>
            </a:lvl7pPr>
            <a:lvl8pPr marL="14401800" indent="0">
              <a:buNone/>
              <a:defRPr sz="9000"/>
            </a:lvl8pPr>
            <a:lvl9pPr marL="16459200" indent="0">
              <a:buNone/>
              <a:defRPr sz="9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7057134" y="28178528"/>
            <a:ext cx="21602700" cy="4225524"/>
          </a:xfrm>
        </p:spPr>
        <p:txBody>
          <a:bodyPr/>
          <a:lstStyle>
            <a:lvl1pPr marL="0" indent="0">
              <a:buNone/>
              <a:defRPr sz="6300"/>
            </a:lvl1pPr>
            <a:lvl2pPr marL="2057400" indent="0">
              <a:buNone/>
              <a:defRPr sz="5400"/>
            </a:lvl2pPr>
            <a:lvl3pPr marL="4114800" indent="0">
              <a:buNone/>
              <a:defRPr sz="4500"/>
            </a:lvl3pPr>
            <a:lvl4pPr marL="6172200" indent="0">
              <a:buNone/>
              <a:defRPr sz="4100"/>
            </a:lvl4pPr>
            <a:lvl5pPr marL="8229600" indent="0">
              <a:buNone/>
              <a:defRPr sz="4100"/>
            </a:lvl5pPr>
            <a:lvl6pPr marL="10287000" indent="0">
              <a:buNone/>
              <a:defRPr sz="4100"/>
            </a:lvl6pPr>
            <a:lvl7pPr marL="12344400" indent="0">
              <a:buNone/>
              <a:defRPr sz="4100"/>
            </a:lvl7pPr>
            <a:lvl8pPr marL="14401800" indent="0">
              <a:buNone/>
              <a:defRPr sz="4100"/>
            </a:lvl8pPr>
            <a:lvl9pPr marL="16459200" indent="0">
              <a:buNone/>
              <a:defRPr sz="4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AAB1-44C1-4D9D-913C-375D83ED0250}" type="datetimeFigureOut">
              <a:rPr lang="es-CO" smtClean="0"/>
              <a:t>06/02/2019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E7D4-B8AD-40AA-A2C2-B30CC083970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934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800225" y="1441850"/>
            <a:ext cx="32404050" cy="6000750"/>
          </a:xfrm>
          <a:prstGeom prst="rect">
            <a:avLst/>
          </a:prstGeom>
        </p:spPr>
        <p:txBody>
          <a:bodyPr vert="horz" lIns="411480" tIns="205740" rIns="411480" bIns="20574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800225" y="8401056"/>
            <a:ext cx="32404050" cy="23761304"/>
          </a:xfrm>
          <a:prstGeom prst="rect">
            <a:avLst/>
          </a:prstGeom>
        </p:spPr>
        <p:txBody>
          <a:bodyPr vert="horz" lIns="411480" tIns="205740" rIns="411480" bIns="20574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800225" y="33370842"/>
            <a:ext cx="8401050" cy="1916905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l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8AAB1-44C1-4D9D-913C-375D83ED0250}" type="datetimeFigureOut">
              <a:rPr lang="es-CO" smtClean="0"/>
              <a:t>06/02/2019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2301538" y="33370842"/>
            <a:ext cx="11401425" cy="1916905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ct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25803225" y="33370842"/>
            <a:ext cx="8401050" cy="1916905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1E7D4-B8AD-40AA-A2C2-B30CC083970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8135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14800" rtl="0" eaLnBrk="1" latinLnBrk="0" hangingPunct="1">
        <a:spcBef>
          <a:spcPct val="0"/>
        </a:spcBef>
        <a:buNone/>
        <a:defRPr sz="19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43050" indent="-1543050" algn="l" defTabSz="4114800" rtl="0" eaLnBrk="1" latinLnBrk="0" hangingPunct="1">
        <a:spcBef>
          <a:spcPct val="20000"/>
        </a:spcBef>
        <a:buFont typeface="Arial" pitchFamily="34" charset="0"/>
        <a:buChar char="•"/>
        <a:defRPr sz="14400" kern="1200">
          <a:solidFill>
            <a:schemeClr val="tx1"/>
          </a:solidFill>
          <a:latin typeface="+mn-lt"/>
          <a:ea typeface="+mn-ea"/>
          <a:cs typeface="+mn-cs"/>
        </a:defRPr>
      </a:lvl1pPr>
      <a:lvl2pPr marL="3343275" indent="-1285875" algn="l" defTabSz="4114800" rtl="0" eaLnBrk="1" latinLnBrk="0" hangingPunct="1">
        <a:spcBef>
          <a:spcPct val="20000"/>
        </a:spcBef>
        <a:buFont typeface="Arial" pitchFamily="34" charset="0"/>
        <a:buChar char="–"/>
        <a:defRPr sz="1260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0" indent="-1028700" algn="l" defTabSz="4114800" rtl="0" eaLnBrk="1" latinLnBrk="0" hangingPunct="1">
        <a:spcBef>
          <a:spcPct val="20000"/>
        </a:spcBef>
        <a:buFont typeface="Arial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258300" indent="-1028700" algn="l" defTabSz="4114800" rtl="0" eaLnBrk="1" latinLnBrk="0" hangingPunct="1">
        <a:spcBef>
          <a:spcPct val="20000"/>
        </a:spcBef>
        <a:buFont typeface="Arial" pitchFamily="34" charset="0"/>
        <a:buChar char="»"/>
        <a:defRPr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3157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3731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4305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74879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61722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2870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3444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64592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36004501" cy="36004500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655" b="13988"/>
          <a:stretch/>
        </p:blipFill>
        <p:spPr bwMode="auto">
          <a:xfrm>
            <a:off x="0" y="5257801"/>
            <a:ext cx="36004499" cy="2560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665" y="0"/>
            <a:ext cx="3851189" cy="5029200"/>
          </a:xfrm>
          <a:prstGeom prst="rect">
            <a:avLst/>
          </a:prstGeom>
        </p:spPr>
      </p:pic>
      <p:sp>
        <p:nvSpPr>
          <p:cNvPr id="10" name="9 CuadroTexto"/>
          <p:cNvSpPr txBox="1"/>
          <p:nvPr/>
        </p:nvSpPr>
        <p:spPr>
          <a:xfrm>
            <a:off x="5832898" y="1296394"/>
            <a:ext cx="28011112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15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ESCRIBA AQUÍ EL NOMBRE DEL PROYECTO RESUMIDO</a:t>
            </a:r>
            <a:endParaRPr lang="es-CO" sz="115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11" name="10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1249" y="32115818"/>
            <a:ext cx="18186207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4620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7</Words>
  <Application>Microsoft Office PowerPoint</Application>
  <PresentationFormat>Personalizado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Anamaria</dc:creator>
  <cp:lastModifiedBy>IDU</cp:lastModifiedBy>
  <cp:revision>8</cp:revision>
  <dcterms:created xsi:type="dcterms:W3CDTF">2015-04-06T19:20:45Z</dcterms:created>
  <dcterms:modified xsi:type="dcterms:W3CDTF">2019-02-06T16:14:54Z</dcterms:modified>
</cp:coreProperties>
</file>