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6858000" cy="91995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C36BD-F045-4381-82D5-7A764EE9014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44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795E3-EF89-48F0-9160-69CB7792CDF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8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FEFED-AD52-4425-B890-EB7E39C11D0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51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E9489-986B-451F-9BF8-2E1A5C1BE67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87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BC54C-DB3D-42E4-B901-3B07B981263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57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777C8-BFF2-496D-B662-B21DC56BE91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7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B67E8-1E06-44FE-8F9C-CDDA13EBFD6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6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419C5-2E19-4641-B29E-AF8D434343D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65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C1578-76B5-4C52-9489-EF6274D143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98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23F0D-089B-49CB-8C2C-D2CF71E40CE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89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8DF83-DFF0-4762-891B-9DF155B693A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7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467943-B9C7-41F1-BA49-F6AD5111CA0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u.gov.c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210"/>
            <a:ext cx="3429000" cy="2293573"/>
          </a:xfrm>
          <a:prstGeom prst="rect">
            <a:avLst/>
          </a:prstGeom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7535" y="1437946"/>
            <a:ext cx="242347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Nombre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077535" y="1671737"/>
            <a:ext cx="242347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No. cédula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412776" y="611560"/>
            <a:ext cx="1584176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  IDU </a:t>
            </a:r>
            <a:r>
              <a:rPr lang="es-ES" altLang="es-CO" sz="16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ES" altLang="es-CO" sz="1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201x</a:t>
            </a:r>
            <a:endParaRPr lang="es-ES" altLang="es-CO" sz="1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8640" y="233975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Comité </a:t>
            </a:r>
            <a:r>
              <a:rPr lang="es-CO" sz="1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IDU</a:t>
            </a:r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429000" y="360040"/>
            <a:ext cx="3429000" cy="7131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3645024" y="121724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Sus funciones básicas son:</a:t>
            </a:r>
          </a:p>
          <a:p>
            <a:endParaRPr lang="es-CO" sz="1000" dirty="0" smtClean="0">
              <a:solidFill>
                <a:srgbClr val="003E65"/>
              </a:solidFill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9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Ejercer control ciudadano, para el buen desarrollo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9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Multiplicar la información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9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Transmitir las inquietudes de la comunidad.</a:t>
            </a:r>
          </a:p>
          <a:p>
            <a:endParaRPr lang="es-CO" sz="1000" dirty="0">
              <a:solidFill>
                <a:srgbClr val="003E6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645024" y="45883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Comité </a:t>
            </a:r>
            <a:r>
              <a:rPr lang="es-CO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IDU </a:t>
            </a:r>
            <a:endParaRPr lang="es-CO" sz="3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789040" y="225845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>
                <a:solidFill>
                  <a:srgbClr val="003E65"/>
                </a:solidFill>
              </a:rPr>
              <a:t>IDU en línea</a:t>
            </a:r>
            <a:r>
              <a:rPr lang="es-ES" sz="600" b="1" dirty="0" smtClean="0">
                <a:solidFill>
                  <a:srgbClr val="003E65"/>
                </a:solidFill>
              </a:rPr>
              <a:t>:   </a:t>
            </a:r>
            <a:r>
              <a:rPr lang="es-ES" sz="600" b="1" dirty="0" smtClean="0">
                <a:solidFill>
                  <a:srgbClr val="003E65"/>
                </a:solidFill>
                <a:hlinkClick r:id="rId3"/>
              </a:rPr>
              <a:t>www.idu.gov.co</a:t>
            </a:r>
            <a:r>
              <a:rPr lang="es-ES" sz="600" b="1" dirty="0" smtClean="0">
                <a:solidFill>
                  <a:srgbClr val="003E65"/>
                </a:solidFill>
              </a:rPr>
              <a:t>    -  Línea </a:t>
            </a:r>
            <a:r>
              <a:rPr lang="es-ES" sz="600" b="1" dirty="0">
                <a:solidFill>
                  <a:srgbClr val="003E65"/>
                </a:solidFill>
              </a:rPr>
              <a:t>gratuita: 01800 0910312</a:t>
            </a:r>
          </a:p>
          <a:p>
            <a:pPr algn="ctr"/>
            <a:r>
              <a:rPr lang="es-ES" sz="600" b="1" dirty="0">
                <a:solidFill>
                  <a:srgbClr val="003E65"/>
                </a:solidFill>
              </a:rPr>
              <a:t>Atención al ciudadano</a:t>
            </a:r>
            <a:r>
              <a:rPr lang="es-ES" sz="600" b="1" dirty="0" smtClean="0">
                <a:solidFill>
                  <a:srgbClr val="003E65"/>
                </a:solidFill>
              </a:rPr>
              <a:t>:    341 22 14  –  338 75 55 atnciudadano@idu.gov.co</a:t>
            </a:r>
            <a:endParaRPr lang="es-CO" sz="600" b="1" dirty="0">
              <a:solidFill>
                <a:srgbClr val="003E65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429000" y="335688"/>
            <a:ext cx="3429000" cy="2292096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Rectángulo"/>
          <p:cNvSpPr/>
          <p:nvPr/>
        </p:nvSpPr>
        <p:spPr>
          <a:xfrm>
            <a:off x="0" y="335688"/>
            <a:ext cx="3429000" cy="2292096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51" y="458833"/>
            <a:ext cx="1429227" cy="1866403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92" y="2255731"/>
            <a:ext cx="1610379" cy="1912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65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cmforero2</dc:creator>
  <cp:lastModifiedBy>IDU</cp:lastModifiedBy>
  <cp:revision>29</cp:revision>
  <dcterms:created xsi:type="dcterms:W3CDTF">2008-07-02T16:35:17Z</dcterms:created>
  <dcterms:modified xsi:type="dcterms:W3CDTF">2019-02-06T16:10:35Z</dcterms:modified>
</cp:coreProperties>
</file>