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letter"/>
  <p:notesSz cx="6858000" cy="919956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E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56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6C36BD-F045-4381-82D5-7A764EE90146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3444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D795E3-EF89-48F0-9160-69CB7792CDF1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9282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6FEFED-AD52-4425-B890-EB7E39C11D02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5512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DE9489-986B-451F-9BF8-2E1A5C1BE672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4870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BBC54C-DB3D-42E4-B901-3B07B9812635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0575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1777C8-BFF2-496D-B662-B21DC56BE913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7170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AB67E8-1E06-44FE-8F9C-CDDA13EBFD6B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7613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B419C5-2E19-4641-B29E-AF8D434343D4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2652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EC1578-76B5-4C52-9489-EF6274D1439A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4987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123F0D-089B-49CB-8C2C-D2CF71E40CE9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3898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O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A8DF83-DFF0-4762-891B-9DF155B693A8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6757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 smtClean="0"/>
              <a:t>Haga clic para modificar el estilo de texto del patrón</a:t>
            </a:r>
          </a:p>
          <a:p>
            <a:pPr lvl="1"/>
            <a:r>
              <a:rPr lang="es-ES" altLang="es-CO" smtClean="0"/>
              <a:t>Segundo nivel</a:t>
            </a:r>
          </a:p>
          <a:p>
            <a:pPr lvl="2"/>
            <a:r>
              <a:rPr lang="es-ES" altLang="es-CO" smtClean="0"/>
              <a:t>Tercer nivel</a:t>
            </a:r>
          </a:p>
          <a:p>
            <a:pPr lvl="3"/>
            <a:r>
              <a:rPr lang="es-ES" altLang="es-CO" smtClean="0"/>
              <a:t>Cuarto nivel</a:t>
            </a:r>
          </a:p>
          <a:p>
            <a:pPr lvl="4"/>
            <a:r>
              <a:rPr lang="es-ES" altLang="es-CO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0467943-B9C7-41F1-BA49-F6AD5111CA0F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du.gov.co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4210"/>
            <a:ext cx="3429000" cy="2293573"/>
          </a:xfrm>
          <a:prstGeom prst="rect">
            <a:avLst/>
          </a:prstGeom>
        </p:spPr>
      </p:pic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1077535" y="1437946"/>
            <a:ext cx="242347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altLang="es-CO" sz="16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Nombre</a:t>
            </a:r>
          </a:p>
        </p:txBody>
      </p:sp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1077535" y="1671737"/>
            <a:ext cx="2423473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altLang="es-CO" sz="14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No. cédula</a:t>
            </a:r>
          </a:p>
        </p:txBody>
      </p:sp>
      <p:sp>
        <p:nvSpPr>
          <p:cNvPr id="2053" name="Text Box 7"/>
          <p:cNvSpPr txBox="1">
            <a:spLocks noChangeArrowheads="1"/>
          </p:cNvSpPr>
          <p:nvPr/>
        </p:nvSpPr>
        <p:spPr bwMode="auto">
          <a:xfrm>
            <a:off x="1412776" y="611560"/>
            <a:ext cx="1584176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altLang="es-CO" sz="16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Contrato  IDU </a:t>
            </a:r>
            <a:r>
              <a:rPr lang="es-ES" altLang="es-CO" sz="1600" b="1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xxxx</a:t>
            </a:r>
            <a:r>
              <a:rPr lang="es-ES" altLang="es-CO" sz="16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de 201x</a:t>
            </a:r>
            <a:endParaRPr lang="es-ES" altLang="es-CO" sz="16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88640" y="2339752"/>
            <a:ext cx="1872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Comité </a:t>
            </a:r>
            <a:r>
              <a:rPr lang="es-CO" sz="12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IDU</a:t>
            </a:r>
            <a:endParaRPr lang="es-CO" sz="12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429000" y="360040"/>
            <a:ext cx="3429000" cy="71318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8 CuadroTexto"/>
          <p:cNvSpPr txBox="1"/>
          <p:nvPr/>
        </p:nvSpPr>
        <p:spPr>
          <a:xfrm>
            <a:off x="3645024" y="1217240"/>
            <a:ext cx="30243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dirty="0" smtClean="0">
                <a:solidFill>
                  <a:srgbClr val="003E65"/>
                </a:solidFill>
                <a:latin typeface="Arial Rounded MT Bold" panose="020F0704030504030204" pitchFamily="34" charset="0"/>
              </a:rPr>
              <a:t>Sus funciones básicas son:</a:t>
            </a:r>
          </a:p>
          <a:p>
            <a:endParaRPr lang="es-CO" sz="1000" dirty="0" smtClean="0">
              <a:solidFill>
                <a:srgbClr val="003E65"/>
              </a:solidFill>
              <a:latin typeface="Arial Rounded MT Bold" panose="020F07040305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O" sz="900" dirty="0" smtClean="0">
                <a:solidFill>
                  <a:srgbClr val="003E65"/>
                </a:solidFill>
                <a:latin typeface="Arial Rounded MT Bold" panose="020F0704030504030204" pitchFamily="34" charset="0"/>
              </a:rPr>
              <a:t>Ejercer control ciudadano, para el buen desarrollo del proyecto.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O" sz="900" dirty="0" smtClean="0">
                <a:solidFill>
                  <a:srgbClr val="003E65"/>
                </a:solidFill>
                <a:latin typeface="Arial Rounded MT Bold" panose="020F0704030504030204" pitchFamily="34" charset="0"/>
              </a:rPr>
              <a:t>Multiplicar la información del proyecto.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O" sz="900" dirty="0" smtClean="0">
                <a:solidFill>
                  <a:srgbClr val="003E65"/>
                </a:solidFill>
                <a:latin typeface="Arial Rounded MT Bold" panose="020F0704030504030204" pitchFamily="34" charset="0"/>
              </a:rPr>
              <a:t>Transmitir las inquietudes de la comunidad.</a:t>
            </a:r>
          </a:p>
          <a:p>
            <a:endParaRPr lang="es-CO" sz="1000" dirty="0">
              <a:solidFill>
                <a:srgbClr val="003E65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3645024" y="458833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6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Comité </a:t>
            </a:r>
            <a:r>
              <a:rPr lang="es-CO" sz="36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IDU </a:t>
            </a:r>
            <a:endParaRPr lang="es-CO" sz="36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3789040" y="2258452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" b="1" dirty="0">
                <a:solidFill>
                  <a:srgbClr val="003E65"/>
                </a:solidFill>
              </a:rPr>
              <a:t>IDU en línea</a:t>
            </a:r>
            <a:r>
              <a:rPr lang="es-ES" sz="600" b="1" dirty="0" smtClean="0">
                <a:solidFill>
                  <a:srgbClr val="003E65"/>
                </a:solidFill>
              </a:rPr>
              <a:t>:   </a:t>
            </a:r>
            <a:r>
              <a:rPr lang="es-ES" sz="600" b="1" dirty="0" smtClean="0">
                <a:solidFill>
                  <a:srgbClr val="003E65"/>
                </a:solidFill>
                <a:hlinkClick r:id="rId3"/>
              </a:rPr>
              <a:t>www.idu.gov.co</a:t>
            </a:r>
            <a:r>
              <a:rPr lang="es-ES" sz="600" b="1" dirty="0" smtClean="0">
                <a:solidFill>
                  <a:srgbClr val="003E65"/>
                </a:solidFill>
              </a:rPr>
              <a:t>    -  Línea </a:t>
            </a:r>
            <a:r>
              <a:rPr lang="es-ES" sz="600" b="1" dirty="0">
                <a:solidFill>
                  <a:srgbClr val="003E65"/>
                </a:solidFill>
              </a:rPr>
              <a:t>gratuita: 01800 0910312</a:t>
            </a:r>
          </a:p>
          <a:p>
            <a:pPr algn="ctr"/>
            <a:r>
              <a:rPr lang="es-ES" sz="600" b="1" dirty="0">
                <a:solidFill>
                  <a:srgbClr val="003E65"/>
                </a:solidFill>
              </a:rPr>
              <a:t>Atención al ciudadano</a:t>
            </a:r>
            <a:r>
              <a:rPr lang="es-ES" sz="600" b="1" dirty="0" smtClean="0">
                <a:solidFill>
                  <a:srgbClr val="003E65"/>
                </a:solidFill>
              </a:rPr>
              <a:t>:    341 22 14  –  338 75 55 atnciudadano@idu.gov.co</a:t>
            </a:r>
            <a:endParaRPr lang="es-CO" sz="600" b="1" dirty="0">
              <a:solidFill>
                <a:srgbClr val="003E65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3429000" y="335688"/>
            <a:ext cx="3429000" cy="2292096"/>
          </a:xfrm>
          <a:prstGeom prst="rect">
            <a:avLst/>
          </a:prstGeom>
          <a:noFill/>
          <a:ln w="31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7" name="16 Rectángulo"/>
          <p:cNvSpPr/>
          <p:nvPr/>
        </p:nvSpPr>
        <p:spPr>
          <a:xfrm>
            <a:off x="0" y="335688"/>
            <a:ext cx="3429000" cy="2292096"/>
          </a:xfrm>
          <a:prstGeom prst="rect">
            <a:avLst/>
          </a:prstGeom>
          <a:noFill/>
          <a:ln w="31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1" name="10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451" y="458833"/>
            <a:ext cx="1429227" cy="1866403"/>
          </a:xfrm>
          <a:prstGeom prst="rect">
            <a:avLst/>
          </a:prstGeom>
        </p:spPr>
      </p:pic>
      <p:pic>
        <p:nvPicPr>
          <p:cNvPr id="12" name="11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6792" y="2255731"/>
            <a:ext cx="1610379" cy="19128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65</Words>
  <Application>Microsoft Office PowerPoint</Application>
  <PresentationFormat>Carta (216 x 279 mm)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Diseño predeterminado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cmforero2</dc:creator>
  <cp:lastModifiedBy>IDU</cp:lastModifiedBy>
  <cp:revision>29</cp:revision>
  <dcterms:created xsi:type="dcterms:W3CDTF">2008-07-02T16:35:17Z</dcterms:created>
  <dcterms:modified xsi:type="dcterms:W3CDTF">2019-02-06T16:10:35Z</dcterms:modified>
</cp:coreProperties>
</file>