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2052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2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4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AAB1-44C1-4D9D-913C-375D83ED0250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854751"/>
            <a:ext cx="38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CONTRATO IDU XXX DE XXXX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8640" y="759633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OPINE AQUÍ sobre este contrato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7" y="7329855"/>
            <a:ext cx="2916887" cy="116939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3131840"/>
            <a:ext cx="6864424" cy="601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608"/>
            <a:ext cx="6858000" cy="81003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7940036"/>
            <a:ext cx="4964920" cy="58975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2"/>
          <a:stretch/>
        </p:blipFill>
        <p:spPr>
          <a:xfrm>
            <a:off x="0" y="251521"/>
            <a:ext cx="6858000" cy="93016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84984" y="4139952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Deposite aquí sus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sugerencias e inquietudes 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sobre el proyecto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8" y="2150426"/>
            <a:ext cx="3528392" cy="460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</dc:creator>
  <cp:lastModifiedBy>IDU</cp:lastModifiedBy>
  <cp:revision>6</cp:revision>
  <dcterms:created xsi:type="dcterms:W3CDTF">2015-04-06T19:20:45Z</dcterms:created>
  <dcterms:modified xsi:type="dcterms:W3CDTF">2019-02-06T16:12:25Z</dcterms:modified>
</cp:coreProperties>
</file>