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0406300" cy="32404050"/>
  <p:notesSz cx="6858000" cy="9144000"/>
  <p:defaultTextStyle>
    <a:defPPr>
      <a:defRPr lang="es-CO"/>
    </a:defPPr>
    <a:lvl1pPr marL="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601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202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803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6404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005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9606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6207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2808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206">
          <p15:clr>
            <a:srgbClr val="A4A3A4"/>
          </p15:clr>
        </p15:guide>
        <p15:guide id="2" pos="15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EF"/>
    <a:srgbClr val="469FE3"/>
    <a:srgbClr val="003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" d="100"/>
          <a:sy n="10" d="100"/>
        </p:scale>
        <p:origin x="-1884" y="-828"/>
      </p:cViewPr>
      <p:guideLst>
        <p:guide orient="horz" pos="10206"/>
        <p:guide pos="15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5120F-B0F4-454A-AF66-D2AE3001EA3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F8CCB-9D62-4ABD-9A5A-9B1239DD3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2826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F8CCB-9D62-4ABD-9A5A-9B1239DD3D5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481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473" y="10066261"/>
            <a:ext cx="42845355" cy="694586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945" y="18362295"/>
            <a:ext cx="3528441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2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4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0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2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8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183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976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50178" y="6128271"/>
            <a:ext cx="62517814" cy="13064382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896737" y="6128271"/>
            <a:ext cx="186713336" cy="13064382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43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74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750" y="20822605"/>
            <a:ext cx="42845355" cy="6435804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750" y="13734221"/>
            <a:ext cx="42845355" cy="7088384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6601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3202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09803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6404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83005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9606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6207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2808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20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896737" y="35726968"/>
            <a:ext cx="124615575" cy="101045127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9352417" y="35726968"/>
            <a:ext cx="124615575" cy="101045127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79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315" y="1297665"/>
            <a:ext cx="4536567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315" y="7253409"/>
            <a:ext cx="22271536" cy="302287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6010" indent="0">
              <a:buNone/>
              <a:defRPr sz="10400" b="1"/>
            </a:lvl2pPr>
            <a:lvl3pPr marL="4732020" indent="0">
              <a:buNone/>
              <a:defRPr sz="9300" b="1"/>
            </a:lvl3pPr>
            <a:lvl4pPr marL="7098030" indent="0">
              <a:buNone/>
              <a:defRPr sz="8300" b="1"/>
            </a:lvl4pPr>
            <a:lvl5pPr marL="9464040" indent="0">
              <a:buNone/>
              <a:defRPr sz="8300" b="1"/>
            </a:lvl5pPr>
            <a:lvl6pPr marL="11830050" indent="0">
              <a:buNone/>
              <a:defRPr sz="8300" b="1"/>
            </a:lvl6pPr>
            <a:lvl7pPr marL="14196060" indent="0">
              <a:buNone/>
              <a:defRPr sz="8300" b="1"/>
            </a:lvl7pPr>
            <a:lvl8pPr marL="16562070" indent="0">
              <a:buNone/>
              <a:defRPr sz="8300" b="1"/>
            </a:lvl8pPr>
            <a:lvl9pPr marL="18928080" indent="0">
              <a:buNone/>
              <a:defRPr sz="8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315" y="10276284"/>
            <a:ext cx="22271536" cy="18669836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5703" y="7253409"/>
            <a:ext cx="22280285" cy="302287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6010" indent="0">
              <a:buNone/>
              <a:defRPr sz="10400" b="1"/>
            </a:lvl2pPr>
            <a:lvl3pPr marL="4732020" indent="0">
              <a:buNone/>
              <a:defRPr sz="9300" b="1"/>
            </a:lvl3pPr>
            <a:lvl4pPr marL="7098030" indent="0">
              <a:buNone/>
              <a:defRPr sz="8300" b="1"/>
            </a:lvl4pPr>
            <a:lvl5pPr marL="9464040" indent="0">
              <a:buNone/>
              <a:defRPr sz="8300" b="1"/>
            </a:lvl5pPr>
            <a:lvl6pPr marL="11830050" indent="0">
              <a:buNone/>
              <a:defRPr sz="8300" b="1"/>
            </a:lvl6pPr>
            <a:lvl7pPr marL="14196060" indent="0">
              <a:buNone/>
              <a:defRPr sz="8300" b="1"/>
            </a:lvl7pPr>
            <a:lvl8pPr marL="16562070" indent="0">
              <a:buNone/>
              <a:defRPr sz="8300" b="1"/>
            </a:lvl8pPr>
            <a:lvl9pPr marL="18928080" indent="0">
              <a:buNone/>
              <a:defRPr sz="8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5703" y="10276284"/>
            <a:ext cx="22280285" cy="18669836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46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42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33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318" y="1290161"/>
            <a:ext cx="16583325" cy="5490686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7463" y="1290164"/>
            <a:ext cx="28178522" cy="27655959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318" y="6780850"/>
            <a:ext cx="16583325" cy="22165273"/>
          </a:xfrm>
        </p:spPr>
        <p:txBody>
          <a:bodyPr/>
          <a:lstStyle>
            <a:lvl1pPr marL="0" indent="0">
              <a:buNone/>
              <a:defRPr sz="7200"/>
            </a:lvl1pPr>
            <a:lvl2pPr marL="2366010" indent="0">
              <a:buNone/>
              <a:defRPr sz="6200"/>
            </a:lvl2pPr>
            <a:lvl3pPr marL="4732020" indent="0">
              <a:buNone/>
              <a:defRPr sz="5200"/>
            </a:lvl3pPr>
            <a:lvl4pPr marL="7098030" indent="0">
              <a:buNone/>
              <a:defRPr sz="4700"/>
            </a:lvl4pPr>
            <a:lvl5pPr marL="9464040" indent="0">
              <a:buNone/>
              <a:defRPr sz="4700"/>
            </a:lvl5pPr>
            <a:lvl6pPr marL="11830050" indent="0">
              <a:buNone/>
              <a:defRPr sz="4700"/>
            </a:lvl6pPr>
            <a:lvl7pPr marL="14196060" indent="0">
              <a:buNone/>
              <a:defRPr sz="4700"/>
            </a:lvl7pPr>
            <a:lvl8pPr marL="16562070" indent="0">
              <a:buNone/>
              <a:defRPr sz="4700"/>
            </a:lvl8pPr>
            <a:lvl9pPr marL="18928080" indent="0">
              <a:buNone/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21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988" y="22682835"/>
            <a:ext cx="30243780" cy="2677837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988" y="2895362"/>
            <a:ext cx="30243780" cy="19442430"/>
          </a:xfrm>
        </p:spPr>
        <p:txBody>
          <a:bodyPr/>
          <a:lstStyle>
            <a:lvl1pPr marL="0" indent="0">
              <a:buNone/>
              <a:defRPr sz="16600"/>
            </a:lvl1pPr>
            <a:lvl2pPr marL="2366010" indent="0">
              <a:buNone/>
              <a:defRPr sz="14500"/>
            </a:lvl2pPr>
            <a:lvl3pPr marL="4732020" indent="0">
              <a:buNone/>
              <a:defRPr sz="12400"/>
            </a:lvl3pPr>
            <a:lvl4pPr marL="7098030" indent="0">
              <a:buNone/>
              <a:defRPr sz="10400"/>
            </a:lvl4pPr>
            <a:lvl5pPr marL="9464040" indent="0">
              <a:buNone/>
              <a:defRPr sz="10400"/>
            </a:lvl5pPr>
            <a:lvl6pPr marL="11830050" indent="0">
              <a:buNone/>
              <a:defRPr sz="10400"/>
            </a:lvl6pPr>
            <a:lvl7pPr marL="14196060" indent="0">
              <a:buNone/>
              <a:defRPr sz="10400"/>
            </a:lvl7pPr>
            <a:lvl8pPr marL="16562070" indent="0">
              <a:buNone/>
              <a:defRPr sz="10400"/>
            </a:lvl8pPr>
            <a:lvl9pPr marL="18928080" indent="0">
              <a:buNone/>
              <a:defRPr sz="104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988" y="25360672"/>
            <a:ext cx="30243780" cy="3802973"/>
          </a:xfrm>
        </p:spPr>
        <p:txBody>
          <a:bodyPr/>
          <a:lstStyle>
            <a:lvl1pPr marL="0" indent="0">
              <a:buNone/>
              <a:defRPr sz="7200"/>
            </a:lvl1pPr>
            <a:lvl2pPr marL="2366010" indent="0">
              <a:buNone/>
              <a:defRPr sz="6200"/>
            </a:lvl2pPr>
            <a:lvl3pPr marL="4732020" indent="0">
              <a:buNone/>
              <a:defRPr sz="5200"/>
            </a:lvl3pPr>
            <a:lvl4pPr marL="7098030" indent="0">
              <a:buNone/>
              <a:defRPr sz="4700"/>
            </a:lvl4pPr>
            <a:lvl5pPr marL="9464040" indent="0">
              <a:buNone/>
              <a:defRPr sz="4700"/>
            </a:lvl5pPr>
            <a:lvl6pPr marL="11830050" indent="0">
              <a:buNone/>
              <a:defRPr sz="4700"/>
            </a:lvl6pPr>
            <a:lvl7pPr marL="14196060" indent="0">
              <a:buNone/>
              <a:defRPr sz="4700"/>
            </a:lvl7pPr>
            <a:lvl8pPr marL="16562070" indent="0">
              <a:buNone/>
              <a:defRPr sz="4700"/>
            </a:lvl8pPr>
            <a:lvl9pPr marL="18928080" indent="0">
              <a:buNone/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291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315" y="1297665"/>
            <a:ext cx="45365670" cy="5400675"/>
          </a:xfrm>
          <a:prstGeom prst="rect">
            <a:avLst/>
          </a:prstGeom>
        </p:spPr>
        <p:txBody>
          <a:bodyPr vert="horz" lIns="473202" tIns="236601" rIns="473202" bIns="23660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315" y="7560947"/>
            <a:ext cx="45365670" cy="21385175"/>
          </a:xfrm>
          <a:prstGeom prst="rect">
            <a:avLst/>
          </a:prstGeom>
        </p:spPr>
        <p:txBody>
          <a:bodyPr vert="horz" lIns="473202" tIns="236601" rIns="473202" bIns="23660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315" y="30033756"/>
            <a:ext cx="11761470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085C4-C470-4D4B-B9FA-16E06BBAC471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2153" y="30033756"/>
            <a:ext cx="15961995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4515" y="30033756"/>
            <a:ext cx="11761470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86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32020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508" indent="-1774508" algn="l" defTabSz="4732020" rtl="0" eaLnBrk="1" latinLnBrk="0" hangingPunct="1">
        <a:spcBef>
          <a:spcPct val="20000"/>
        </a:spcBef>
        <a:buFont typeface="Arial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4766" indent="-1478756" algn="l" defTabSz="4732020" rtl="0" eaLnBrk="1" latinLnBrk="0" hangingPunct="1">
        <a:spcBef>
          <a:spcPct val="20000"/>
        </a:spcBef>
        <a:buFont typeface="Arial" pitchFamily="34" charset="0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502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81035" indent="-1183005" algn="l" defTabSz="4732020" rtl="0" eaLnBrk="1" latinLnBrk="0" hangingPunct="1">
        <a:spcBef>
          <a:spcPct val="20000"/>
        </a:spcBef>
        <a:buFont typeface="Arial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47045" indent="-1183005" algn="l" defTabSz="4732020" rtl="0" eaLnBrk="1" latinLnBrk="0" hangingPunct="1">
        <a:spcBef>
          <a:spcPct val="20000"/>
        </a:spcBef>
        <a:buFont typeface="Arial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305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7906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74507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108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01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3202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9803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005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606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207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2808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50406300" cy="20018449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1242710" y="3636035"/>
            <a:ext cx="26074368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0" b="1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Escriba aquí el nombre del proyecto RESUMIDO</a:t>
            </a:r>
            <a:endParaRPr lang="es-CO" sz="20000" b="1" dirty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Paralelogramo"/>
          <p:cNvSpPr/>
          <p:nvPr/>
        </p:nvSpPr>
        <p:spPr>
          <a:xfrm rot="10800000">
            <a:off x="20554788" y="16850097"/>
            <a:ext cx="27474898" cy="8640960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 w="254000"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CuadroTexto"/>
          <p:cNvSpPr txBox="1"/>
          <p:nvPr/>
        </p:nvSpPr>
        <p:spPr>
          <a:xfrm>
            <a:off x="21595628" y="17670910"/>
            <a:ext cx="2643405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dirty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Infórmese aquí sobre </a:t>
            </a:r>
            <a:r>
              <a:rPr lang="es-CO" sz="80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el contrato IDU </a:t>
            </a:r>
            <a:r>
              <a:rPr lang="es-CO" sz="8000" dirty="0" err="1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xxxx</a:t>
            </a:r>
            <a:r>
              <a:rPr lang="es-CO" sz="80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 201X</a:t>
            </a:r>
            <a:endParaRPr lang="es-CO" sz="8000" dirty="0" smtClean="0">
              <a:solidFill>
                <a:srgbClr val="003E65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algn="ctr"/>
            <a:endParaRPr lang="es-CO" sz="6600" dirty="0" smtClean="0">
              <a:solidFill>
                <a:srgbClr val="003E65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es-CO" sz="66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Contratista: </a:t>
            </a:r>
            <a:r>
              <a:rPr lang="es-CO" sz="66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XXXXXXXXXXXXXXXX</a:t>
            </a:r>
          </a:p>
          <a:p>
            <a:r>
              <a:rPr lang="es-CO" sz="66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Interventoría: </a:t>
            </a:r>
            <a:r>
              <a:rPr lang="es-CO" sz="66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XXXXXXXXXXXXXXXXX</a:t>
            </a:r>
          </a:p>
          <a:p>
            <a:r>
              <a:rPr lang="es-ES" sz="66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Horario de Atención: </a:t>
            </a:r>
            <a:r>
              <a:rPr lang="es-ES" sz="66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XXXXXXXXXXXXXXXXXXXXXXXXX</a:t>
            </a:r>
          </a:p>
          <a:p>
            <a:r>
              <a:rPr lang="es-ES" sz="66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Línea </a:t>
            </a:r>
            <a:r>
              <a:rPr lang="es-ES" sz="6600" dirty="0">
                <a:solidFill>
                  <a:srgbClr val="003E65"/>
                </a:solidFill>
                <a:latin typeface="Arial Rounded MT Bold" panose="020F0704030504030204" pitchFamily="34" charset="0"/>
              </a:rPr>
              <a:t>atención al usuario: </a:t>
            </a:r>
            <a:r>
              <a:rPr lang="es-ES" sz="66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X XX </a:t>
            </a:r>
            <a:r>
              <a:rPr lang="es-ES" sz="6600" dirty="0" err="1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XX</a:t>
            </a:r>
            <a:r>
              <a:rPr lang="es-ES" sz="66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 XXX</a:t>
            </a:r>
            <a:r>
              <a:rPr lang="es-ES" sz="6600" dirty="0">
                <a:solidFill>
                  <a:srgbClr val="003E65"/>
                </a:solidFill>
                <a:latin typeface="Arial Rounded MT Bold" panose="020F0704030504030204" pitchFamily="34" charset="0"/>
              </a:rPr>
              <a:t>  </a:t>
            </a:r>
          </a:p>
          <a:p>
            <a:r>
              <a:rPr lang="es-CO" sz="6600" dirty="0" smtClean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Correo </a:t>
            </a:r>
            <a:r>
              <a:rPr lang="es-CO" sz="6600" dirty="0">
                <a:solidFill>
                  <a:srgbClr val="003E65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electrónico: </a:t>
            </a:r>
            <a:r>
              <a:rPr lang="es-CO" sz="6600" dirty="0" smtClean="0">
                <a:solidFill>
                  <a:srgbClr val="003E65"/>
                </a:solidFill>
                <a:latin typeface="Arial Rounded MT Bold" panose="020F0704030504030204" pitchFamily="34" charset="0"/>
              </a:rPr>
              <a:t>XXXXXXXXXXXXXXXXXXX</a:t>
            </a:r>
            <a:endParaRPr lang="es-CO" sz="6600" dirty="0">
              <a:solidFill>
                <a:srgbClr val="003E65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9472" y="28299369"/>
            <a:ext cx="20403830" cy="2410409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556" y="1761196"/>
            <a:ext cx="21762502" cy="2893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5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33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20</cp:revision>
  <dcterms:created xsi:type="dcterms:W3CDTF">2015-04-06T18:55:21Z</dcterms:created>
  <dcterms:modified xsi:type="dcterms:W3CDTF">2019-02-06T15:52:08Z</dcterms:modified>
</cp:coreProperties>
</file>