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022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E4E7-B87C-4A24-9D22-72BB76593B5C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00C4-DDB8-42A3-8813-81CB661DC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5496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E4E7-B87C-4A24-9D22-72BB76593B5C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00C4-DDB8-42A3-8813-81CB661DC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267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E4E7-B87C-4A24-9D22-72BB76593B5C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00C4-DDB8-42A3-8813-81CB661DC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36100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E4E7-B87C-4A24-9D22-72BB76593B5C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00C4-DDB8-42A3-8813-81CB661DC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2450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E4E7-B87C-4A24-9D22-72BB76593B5C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00C4-DDB8-42A3-8813-81CB661DC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894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E4E7-B87C-4A24-9D22-72BB76593B5C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00C4-DDB8-42A3-8813-81CB661DC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1013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E4E7-B87C-4A24-9D22-72BB76593B5C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00C4-DDB8-42A3-8813-81CB661DC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870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E4E7-B87C-4A24-9D22-72BB76593B5C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00C4-DDB8-42A3-8813-81CB661DC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7141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E4E7-B87C-4A24-9D22-72BB76593B5C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00C4-DDB8-42A3-8813-81CB661DC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973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E4E7-B87C-4A24-9D22-72BB76593B5C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00C4-DDB8-42A3-8813-81CB661DC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0713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E4E7-B87C-4A24-9D22-72BB76593B5C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00C4-DDB8-42A3-8813-81CB661DC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94122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1E4E7-B87C-4A24-9D22-72BB76593B5C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00C4-DDB8-42A3-8813-81CB661DC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068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40 Grupo"/>
          <p:cNvGrpSpPr/>
          <p:nvPr/>
        </p:nvGrpSpPr>
        <p:grpSpPr>
          <a:xfrm>
            <a:off x="120051" y="250972"/>
            <a:ext cx="6621317" cy="1926762"/>
            <a:chOff x="135002" y="116632"/>
            <a:chExt cx="4292982" cy="2088233"/>
          </a:xfrm>
          <a:solidFill>
            <a:srgbClr val="00B0F0"/>
          </a:solidFill>
        </p:grpSpPr>
        <p:sp>
          <p:nvSpPr>
            <p:cNvPr id="42" name="41 Rectángulo redondeado"/>
            <p:cNvSpPr/>
            <p:nvPr/>
          </p:nvSpPr>
          <p:spPr>
            <a:xfrm>
              <a:off x="135002" y="116632"/>
              <a:ext cx="4292982" cy="1584176"/>
            </a:xfrm>
            <a:prstGeom prst="roundRect">
              <a:avLst>
                <a:gd name="adj" fmla="val 131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bg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43" name="42 Triángulo isósceles"/>
            <p:cNvSpPr/>
            <p:nvPr/>
          </p:nvSpPr>
          <p:spPr>
            <a:xfrm rot="10800000">
              <a:off x="323527" y="1700809"/>
              <a:ext cx="3888432" cy="504056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bg1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19" name="18 CuadroTexto"/>
          <p:cNvSpPr txBox="1"/>
          <p:nvPr/>
        </p:nvSpPr>
        <p:spPr>
          <a:xfrm>
            <a:off x="709202" y="6879158"/>
            <a:ext cx="54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CO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CO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Comunique cualquier </a:t>
            </a:r>
            <a:r>
              <a:rPr lang="es-CO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inquietud, </a:t>
            </a:r>
            <a:r>
              <a:rPr lang="es-CO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a nuestro </a:t>
            </a:r>
            <a:r>
              <a:rPr lang="es-ES" sz="1600" dirty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Punto </a:t>
            </a:r>
            <a:r>
              <a:rPr lang="es-ES" sz="1600" dirty="0" smtClean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IDU, </a:t>
            </a:r>
            <a:r>
              <a:rPr lang="es-CO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donde le brindarán </a:t>
            </a:r>
            <a:r>
              <a:rPr lang="es-CO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más</a:t>
            </a:r>
            <a:r>
              <a:rPr lang="es-CO" altLang="es-CO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CO" altLang="es-CO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información sobre el tema. </a:t>
            </a:r>
            <a:endParaRPr lang="es-CO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844824" y="2339752"/>
            <a:ext cx="429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Arial" pitchFamily="34" charset="0"/>
              </a:rPr>
              <a:t>Información importante:</a:t>
            </a:r>
            <a:endParaRPr lang="es-CO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687677" y="3426521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dirty="0" smtClean="0">
                <a:latin typeface="Arial Rounded MT Bold" panose="020F0704030504030204" pitchFamily="34" charset="0"/>
              </a:rPr>
              <a:t>Barrio /dirección </a:t>
            </a:r>
            <a:endParaRPr lang="es-CO" dirty="0">
              <a:latin typeface="Arial Rounded MT Bold" panose="020F0704030504030204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644517" y="687631"/>
            <a:ext cx="530476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INICIA/AVANZA</a:t>
            </a:r>
            <a:endParaRPr lang="es-CO" sz="20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s-CO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e</a:t>
            </a:r>
            <a:r>
              <a:rPr lang="es-CO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l </a:t>
            </a:r>
            <a:r>
              <a:rPr lang="es-CO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mantenimiento / construcción de </a:t>
            </a:r>
            <a:r>
              <a:rPr lang="es-CO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(nombre del proyecto)</a:t>
            </a:r>
          </a:p>
          <a:p>
            <a:pPr algn="ctr"/>
            <a:r>
              <a:rPr lang="es-CO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(tramo  si aplica)</a:t>
            </a:r>
          </a:p>
          <a:p>
            <a:pPr algn="ctr"/>
            <a:endParaRPr lang="es-CO" sz="11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13452" y="318586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  </a:t>
            </a:r>
            <a:r>
              <a:rPr lang="es-CO" sz="7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xxxxxxxx</a:t>
            </a:r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 Contrato:   </a:t>
            </a:r>
            <a:r>
              <a:rPr lang="es-CO" sz="7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de </a:t>
            </a:r>
            <a:r>
              <a:rPr lang="es-CO" sz="7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-62737" y="8100392"/>
            <a:ext cx="6890005" cy="973200"/>
            <a:chOff x="-32005" y="8100392"/>
            <a:chExt cx="6890005" cy="973200"/>
          </a:xfrm>
        </p:grpSpPr>
        <p:cxnSp>
          <p:nvCxnSpPr>
            <p:cNvPr id="22" name="21 Conector recto"/>
            <p:cNvCxnSpPr/>
            <p:nvPr/>
          </p:nvCxnSpPr>
          <p:spPr>
            <a:xfrm flipV="1">
              <a:off x="-32005" y="8100392"/>
              <a:ext cx="6890005" cy="10816"/>
            </a:xfrm>
            <a:prstGeom prst="line">
              <a:avLst/>
            </a:prstGeom>
            <a:ln w="38100">
              <a:solidFill>
                <a:srgbClr val="00B0F0">
                  <a:alpha val="6117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22 Grupo"/>
            <p:cNvGrpSpPr/>
            <p:nvPr/>
          </p:nvGrpSpPr>
          <p:grpSpPr>
            <a:xfrm>
              <a:off x="2848560" y="8227206"/>
              <a:ext cx="1660560" cy="846386"/>
              <a:chOff x="2101566" y="8227206"/>
              <a:chExt cx="1660560" cy="846386"/>
            </a:xfrm>
          </p:grpSpPr>
          <p:cxnSp>
            <p:nvCxnSpPr>
              <p:cNvPr id="26" name="25 Conector recto"/>
              <p:cNvCxnSpPr/>
              <p:nvPr/>
            </p:nvCxnSpPr>
            <p:spPr>
              <a:xfrm>
                <a:off x="2111741" y="8352236"/>
                <a:ext cx="0" cy="659805"/>
              </a:xfrm>
              <a:prstGeom prst="line">
                <a:avLst/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26 Rectángulo"/>
              <p:cNvSpPr/>
              <p:nvPr/>
            </p:nvSpPr>
            <p:spPr>
              <a:xfrm>
                <a:off x="2101566" y="8227206"/>
                <a:ext cx="1660560" cy="8463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ES" sz="700" b="1" dirty="0" smtClean="0">
                    <a:latin typeface="Arial Rounded MT Bold" panose="020F0704030504030204" pitchFamily="34" charset="0"/>
                  </a:rPr>
                  <a:t>IDU en línea: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www.idu.gov.co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Línea gratuita: 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01800 0910312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Atención al ciudadano: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341 22 14 – 338 75 55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atnciudadano@idu.gov.co</a:t>
                </a:r>
                <a:endParaRPr lang="es-CO" sz="700" dirty="0">
                  <a:latin typeface="Arial Rounded MT Bold" panose="020F0704030504030204" pitchFamily="34" charset="0"/>
                </a:endParaRPr>
              </a:p>
            </p:txBody>
          </p:sp>
        </p:grpSp>
        <p:pic>
          <p:nvPicPr>
            <p:cNvPr id="24" name="Picture 4" descr="F:\comunidad comunicaciones\logo Bogotá Mejor para Todos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1051" y="8227206"/>
              <a:ext cx="1656184" cy="7498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257" y="8285276"/>
              <a:ext cx="455447" cy="713945"/>
            </a:xfrm>
            <a:prstGeom prst="rect">
              <a:avLst/>
            </a:prstGeom>
          </p:spPr>
        </p:pic>
      </p:grpSp>
      <p:sp>
        <p:nvSpPr>
          <p:cNvPr id="28" name="27 CuadroTexto"/>
          <p:cNvSpPr txBox="1"/>
          <p:nvPr/>
        </p:nvSpPr>
        <p:spPr>
          <a:xfrm>
            <a:off x="805980" y="8328610"/>
            <a:ext cx="18643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es-CO" sz="800" b="1" dirty="0" smtClean="0">
                <a:latin typeface="Arial Narrow" pitchFamily="34" charset="0"/>
              </a:rPr>
              <a:t>Más información sobre el proyecto en: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Dirección (si aplica) 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Horario de atención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Teléfonos: 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Correo electrónico: </a:t>
            </a:r>
            <a:endParaRPr lang="es-CO" sz="800" dirty="0"/>
          </a:p>
        </p:txBody>
      </p:sp>
    </p:spTree>
    <p:extLst>
      <p:ext uri="{BB962C8B-B14F-4D97-AF65-F5344CB8AC3E}">
        <p14:creationId xmlns:p14="http://schemas.microsoft.com/office/powerpoint/2010/main" val="37498443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96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42</cp:revision>
  <dcterms:created xsi:type="dcterms:W3CDTF">2017-08-28T12:58:49Z</dcterms:created>
  <dcterms:modified xsi:type="dcterms:W3CDTF">2018-05-16T18:24:28Z</dcterms:modified>
</cp:coreProperties>
</file>