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2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549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267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610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245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894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101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870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714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97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071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41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E4E7-B87C-4A24-9D22-72BB76593B5C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068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709202" y="6879158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inquietud,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a nuestro </a:t>
            </a:r>
            <a:r>
              <a:rPr lang="es-ES" sz="16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6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información sobre el tema. </a:t>
            </a:r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44824" y="2339752"/>
            <a:ext cx="429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Información importante:</a:t>
            </a:r>
            <a:endParaRPr lang="es-C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87677" y="3426521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e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mantenimiento / construcción de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proyecto)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(tramo  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2" name="21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22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6" name="25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26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28" name="27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7498443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96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42</cp:revision>
  <dcterms:created xsi:type="dcterms:W3CDTF">2017-08-28T12:58:49Z</dcterms:created>
  <dcterms:modified xsi:type="dcterms:W3CDTF">2018-05-16T18:24:28Z</dcterms:modified>
</cp:coreProperties>
</file>