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94" y="3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5295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861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520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005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187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571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618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130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085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850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2310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914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71 Grupo"/>
          <p:cNvGrpSpPr/>
          <p:nvPr/>
        </p:nvGrpSpPr>
        <p:grpSpPr>
          <a:xfrm>
            <a:off x="120051" y="250971"/>
            <a:ext cx="6621317" cy="2232797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73" name="72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74" name="73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52" name="51 CuadroTexto"/>
          <p:cNvSpPr txBox="1"/>
          <p:nvPr/>
        </p:nvSpPr>
        <p:spPr>
          <a:xfrm>
            <a:off x="835815" y="676017"/>
            <a:ext cx="53139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INICIA/AVANZA</a:t>
            </a:r>
            <a:endParaRPr lang="es-CO" sz="24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4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e</a:t>
            </a:r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 </a:t>
            </a:r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mantenimiento de XXXX (tramo )</a:t>
            </a:r>
          </a:p>
          <a:p>
            <a:pPr algn="ctr"/>
            <a:endParaRPr lang="es-CO" sz="12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1059508" y="1742007"/>
            <a:ext cx="4866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 partir del xx de </a:t>
            </a:r>
            <a:r>
              <a:rPr lang="es-ES" sz="12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ES" sz="1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y hasta el </a:t>
            </a:r>
            <a:r>
              <a:rPr lang="es-ES" sz="12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ES" sz="1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,</a:t>
            </a:r>
            <a:endParaRPr lang="es-ES" sz="1200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ES" sz="1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tenga en cuenta lo siguiente:</a:t>
            </a:r>
            <a:endParaRPr lang="es-CO" sz="1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5" name="54 Rectángulo"/>
          <p:cNvSpPr/>
          <p:nvPr/>
        </p:nvSpPr>
        <p:spPr>
          <a:xfrm>
            <a:off x="388940" y="3329757"/>
            <a:ext cx="3020561" cy="347449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>
                <a:solidFill>
                  <a:schemeClr val="tx1"/>
                </a:solidFill>
              </a:rPr>
              <a:t>En caso de ser necesario, inserte el plano  que ayude a la comunidad a entender el cierre, con puntos de referencia conocidos por la comunidad, recorridos claros, nombres de las calles legibles y convenciones sencillas. </a:t>
            </a:r>
          </a:p>
          <a:p>
            <a:pPr algn="ctr"/>
            <a:r>
              <a:rPr lang="es-CO" sz="1400" dirty="0" smtClean="0">
                <a:solidFill>
                  <a:schemeClr val="tx1"/>
                </a:solidFill>
              </a:rPr>
              <a:t>(sin colombinas, maletines)</a:t>
            </a:r>
          </a:p>
          <a:p>
            <a:pPr algn="ctr"/>
            <a:r>
              <a:rPr lang="es-CO" sz="1400" dirty="0" smtClean="0">
                <a:solidFill>
                  <a:schemeClr val="tx1"/>
                </a:solidFill>
              </a:rPr>
              <a:t>Si no necesita plano (define </a:t>
            </a:r>
            <a:r>
              <a:rPr lang="es-CO" sz="1400" dirty="0" err="1" smtClean="0">
                <a:solidFill>
                  <a:schemeClr val="tx1"/>
                </a:solidFill>
              </a:rPr>
              <a:t>oac</a:t>
            </a:r>
            <a:r>
              <a:rPr lang="es-CO" sz="1400" dirty="0" smtClean="0">
                <a:solidFill>
                  <a:schemeClr val="tx1"/>
                </a:solidFill>
              </a:rPr>
              <a:t>), inserte una imagen del estado actual del sector del cierre para ubicar.</a:t>
            </a:r>
            <a:endParaRPr lang="es-CO" sz="1400" dirty="0">
              <a:solidFill>
                <a:schemeClr val="tx1"/>
              </a:solidFill>
            </a:endParaRPr>
          </a:p>
        </p:txBody>
      </p:sp>
      <p:sp>
        <p:nvSpPr>
          <p:cNvPr id="56" name="55 CuadroTexto"/>
          <p:cNvSpPr txBox="1"/>
          <p:nvPr/>
        </p:nvSpPr>
        <p:spPr>
          <a:xfrm>
            <a:off x="332656" y="2691080"/>
            <a:ext cx="5660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 smtClean="0"/>
              <a:t>Escriba el tipo de afectación </a:t>
            </a:r>
            <a:r>
              <a:rPr lang="es-CO" sz="1400" b="1" dirty="0" smtClean="0"/>
              <a:t>(</a:t>
            </a:r>
            <a:r>
              <a:rPr lang="es-CO" sz="1400" b="1" dirty="0" err="1" smtClean="0"/>
              <a:t>ej</a:t>
            </a:r>
            <a:r>
              <a:rPr lang="es-CO" sz="1400" b="1" dirty="0" smtClean="0"/>
              <a:t>: Cierre </a:t>
            </a:r>
            <a:r>
              <a:rPr lang="es-CO" sz="1400" b="1" dirty="0" smtClean="0"/>
              <a:t>de la calle xxx entre carreras </a:t>
            </a:r>
            <a:r>
              <a:rPr lang="es-CO" sz="1400" b="1" dirty="0" err="1" smtClean="0"/>
              <a:t>xxxx</a:t>
            </a:r>
            <a:r>
              <a:rPr lang="es-CO" sz="1400" b="1" dirty="0" smtClean="0"/>
              <a:t>)</a:t>
            </a:r>
            <a:endParaRPr lang="es-CO" sz="1400" b="1" dirty="0"/>
          </a:p>
        </p:txBody>
      </p:sp>
      <p:pic>
        <p:nvPicPr>
          <p:cNvPr id="57" name="56 Imagen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834" y="5410350"/>
            <a:ext cx="310713" cy="310713"/>
          </a:xfrm>
          <a:prstGeom prst="rect">
            <a:avLst/>
          </a:prstGeom>
        </p:spPr>
      </p:pic>
      <p:pic>
        <p:nvPicPr>
          <p:cNvPr id="58" name="57 Imagen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808" y="4407126"/>
            <a:ext cx="528797" cy="191078"/>
          </a:xfrm>
          <a:prstGeom prst="rect">
            <a:avLst/>
          </a:prstGeom>
        </p:spPr>
      </p:pic>
      <p:pic>
        <p:nvPicPr>
          <p:cNvPr id="59" name="58 Imagen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244" y="5077335"/>
            <a:ext cx="268665" cy="220444"/>
          </a:xfrm>
          <a:prstGeom prst="rect">
            <a:avLst/>
          </a:prstGeom>
        </p:spPr>
      </p:pic>
      <p:pic>
        <p:nvPicPr>
          <p:cNvPr id="60" name="59 Imagen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834" y="4760253"/>
            <a:ext cx="528797" cy="221134"/>
          </a:xfrm>
          <a:prstGeom prst="rect">
            <a:avLst/>
          </a:prstGeom>
        </p:spPr>
      </p:pic>
      <p:sp>
        <p:nvSpPr>
          <p:cNvPr id="61" name="60 CuadroTexto"/>
          <p:cNvSpPr txBox="1"/>
          <p:nvPr/>
        </p:nvSpPr>
        <p:spPr>
          <a:xfrm>
            <a:off x="4451244" y="3209792"/>
            <a:ext cx="195783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 smtClean="0">
                <a:latin typeface="Arial Narrow" panose="020B0606020202030204" pitchFamily="34" charset="0"/>
              </a:rPr>
              <a:t>(Escoja los íconos según la afectación: vehículos particulares, transporte público, residentes, </a:t>
            </a:r>
            <a:r>
              <a:rPr lang="es-CO" sz="1600" dirty="0" err="1" smtClean="0">
                <a:latin typeface="Arial Narrow" panose="020B0606020202030204" pitchFamily="34" charset="0"/>
              </a:rPr>
              <a:t>biciusuarios</a:t>
            </a:r>
            <a:r>
              <a:rPr lang="es-CO" sz="1600" dirty="0" smtClean="0">
                <a:latin typeface="Arial Narrow" panose="020B0606020202030204" pitchFamily="34" charset="0"/>
              </a:rPr>
              <a:t>, peatones). </a:t>
            </a:r>
          </a:p>
          <a:p>
            <a:r>
              <a:rPr lang="es-CO" sz="1600" dirty="0" smtClean="0">
                <a:latin typeface="Arial Narrow" panose="020B0606020202030204" pitchFamily="34" charset="0"/>
              </a:rPr>
              <a:t>Escriba la afectación para cada uno y describa el desvío o actividad, utilice y organice según el caso. Sea muy claro en el interés de la comunidad)</a:t>
            </a:r>
            <a:endParaRPr lang="es-CO" sz="1600" dirty="0">
              <a:latin typeface="Arial Narrow" panose="020B0606020202030204" pitchFamily="34" charset="0"/>
            </a:endParaRPr>
          </a:p>
        </p:txBody>
      </p:sp>
      <p:pic>
        <p:nvPicPr>
          <p:cNvPr id="62" name="61 Imagen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834" y="5721063"/>
            <a:ext cx="200034" cy="359243"/>
          </a:xfrm>
          <a:prstGeom prst="rect">
            <a:avLst/>
          </a:prstGeom>
        </p:spPr>
      </p:pic>
      <p:grpSp>
        <p:nvGrpSpPr>
          <p:cNvPr id="3" name="2 Grupo"/>
          <p:cNvGrpSpPr/>
          <p:nvPr/>
        </p:nvGrpSpPr>
        <p:grpSpPr>
          <a:xfrm>
            <a:off x="-32005" y="8100392"/>
            <a:ext cx="6890005" cy="973200"/>
            <a:chOff x="-32005" y="8100392"/>
            <a:chExt cx="6890005" cy="973200"/>
          </a:xfrm>
        </p:grpSpPr>
        <p:cxnSp>
          <p:nvCxnSpPr>
            <p:cNvPr id="76" name="75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7" name="76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78" name="77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78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80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" name="81 Imagen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pic>
        <p:nvPicPr>
          <p:cNvPr id="83" name="82 Imagen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181" y="2508252"/>
            <a:ext cx="385239" cy="701540"/>
          </a:xfrm>
          <a:prstGeom prst="rect">
            <a:avLst/>
          </a:prstGeom>
        </p:spPr>
      </p:pic>
      <p:sp>
        <p:nvSpPr>
          <p:cNvPr id="84" name="83 CuadroTexto"/>
          <p:cNvSpPr txBox="1"/>
          <p:nvPr/>
        </p:nvSpPr>
        <p:spPr>
          <a:xfrm>
            <a:off x="836712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  <p:grpSp>
        <p:nvGrpSpPr>
          <p:cNvPr id="25" name="24 Grupo"/>
          <p:cNvGrpSpPr/>
          <p:nvPr/>
        </p:nvGrpSpPr>
        <p:grpSpPr>
          <a:xfrm>
            <a:off x="406694" y="7005465"/>
            <a:ext cx="6207692" cy="1010728"/>
            <a:chOff x="-5386114" y="7131324"/>
            <a:chExt cx="9404382" cy="1701476"/>
          </a:xfrm>
        </p:grpSpPr>
        <p:sp>
          <p:nvSpPr>
            <p:cNvPr id="26" name="25 CuadroTexto"/>
            <p:cNvSpPr txBox="1"/>
            <p:nvPr/>
          </p:nvSpPr>
          <p:spPr>
            <a:xfrm>
              <a:off x="-5386114" y="7641133"/>
              <a:ext cx="9404382" cy="1191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Atienda la señalización </a:t>
              </a:r>
              <a:r>
                <a:rPr lang="es-CO" sz="7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informativa</a:t>
              </a: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 y reglamentaria ubicada en obra.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Acate las recomendaciones del personal de la obra.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Circule por los senderos peatonales demarcados.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Evite ingresar a la zona de trabajo o romper la malla o las cintas de demarcación dispuestas para su protección. </a:t>
              </a:r>
              <a:endParaRPr lang="es-CO" sz="800" dirty="0">
                <a:latin typeface="Arial Rounded MT Bold" panose="020F0704030504030204" pitchFamily="34" charset="0"/>
                <a:ea typeface="Tahoma" pitchFamily="34" charset="0"/>
                <a:cs typeface="Tahoma" pitchFamily="34" charset="0"/>
              </a:endParaRP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Cualquier irregularidad, comuníquela a nuestro PUNTO IDU.</a:t>
              </a:r>
              <a:endParaRPr lang="es-CO" sz="800" dirty="0">
                <a:latin typeface="Arial Rounded MT Bold" panose="020F0704030504030204" pitchFamily="34" charset="0"/>
              </a:endParaRPr>
            </a:p>
          </p:txBody>
        </p:sp>
        <p:sp>
          <p:nvSpPr>
            <p:cNvPr id="27" name="26 CuadroTexto"/>
            <p:cNvSpPr txBox="1"/>
            <p:nvPr/>
          </p:nvSpPr>
          <p:spPr>
            <a:xfrm>
              <a:off x="-5188736" y="7131324"/>
              <a:ext cx="9180108" cy="388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900" b="1" dirty="0" smtClean="0">
                  <a:latin typeface="Arial Rounded MT Bold" panose="020F0704030504030204" pitchFamily="34" charset="0"/>
                </a:rPr>
                <a:t>DISCULPE LAS INCOMODIDADES,  TRABAJAMOS </a:t>
              </a:r>
              <a:r>
                <a:rPr lang="es-CO" sz="900" b="1" dirty="0" smtClean="0">
                  <a:latin typeface="Arial Rounded MT Bold" panose="020F0704030504030204" pitchFamily="34" charset="0"/>
                </a:rPr>
                <a:t> 24/7 EN LA CONSTRUCCIÓN DE LA NUEVA BOGOTÁ. </a:t>
              </a:r>
              <a:endParaRPr lang="es-CO" sz="900" b="1" dirty="0"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28" name="27 CuadroTexto"/>
          <p:cNvSpPr txBox="1"/>
          <p:nvPr/>
        </p:nvSpPr>
        <p:spPr>
          <a:xfrm>
            <a:off x="536980" y="2998857"/>
            <a:ext cx="52621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Escriba la razón del cierre o restricción.</a:t>
            </a:r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2861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293</Words>
  <Application>Microsoft Office PowerPoint</Application>
  <PresentationFormat>Presentación en pantalla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11</cp:revision>
  <dcterms:created xsi:type="dcterms:W3CDTF">2017-09-14T15:33:10Z</dcterms:created>
  <dcterms:modified xsi:type="dcterms:W3CDTF">2018-05-16T18:05:33Z</dcterms:modified>
</cp:coreProperties>
</file>