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22" y="3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68 Grupo"/>
          <p:cNvGrpSpPr/>
          <p:nvPr/>
        </p:nvGrpSpPr>
        <p:grpSpPr>
          <a:xfrm>
            <a:off x="155508" y="188640"/>
            <a:ext cx="6439473" cy="2284199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70" name="69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1" name="70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36" name="35 CuadroTexto"/>
          <p:cNvSpPr txBox="1"/>
          <p:nvPr/>
        </p:nvSpPr>
        <p:spPr>
          <a:xfrm>
            <a:off x="344034" y="2893164"/>
            <a:ext cx="61093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partir de (fecha) y durante (tiempo), en horario (solo si es nocturno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), inician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las actividades de mantenimiento /conservación/ rehabilitación vial de este tramo, que mejorarán la calidad de vida de los habitantes de los barrios </a:t>
            </a:r>
            <a:r>
              <a:rPr lang="es-E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y (escriba otro beneficio).</a:t>
            </a:r>
          </a:p>
          <a:p>
            <a:pPr algn="just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 Punto </a:t>
            </a:r>
            <a:r>
              <a:rPr lang="es-ES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IDU </a:t>
            </a:r>
            <a:r>
              <a:rPr lang="es-ES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está a su disposición para brindar información adicional sobre la obra</a:t>
            </a:r>
            <a:r>
              <a:rPr 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92137" y="318586"/>
            <a:ext cx="5750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24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</a:t>
            </a:r>
            <a:endParaRPr lang="es-CO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e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 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mantenimiento de XXXX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(tramo)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392137" y="5580112"/>
            <a:ext cx="3540920" cy="2438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Foto del estado actual de la </a:t>
            </a:r>
            <a:r>
              <a:rPr lang="es-CO" dirty="0" smtClean="0">
                <a:solidFill>
                  <a:schemeClr val="tx1"/>
                </a:solidFill>
              </a:rPr>
              <a:t>zona, que evidencie la necesidad del mantenimiento luego eliminar el recuadro</a:t>
            </a:r>
            <a:endParaRPr lang="es-CO" dirty="0">
              <a:solidFill>
                <a:schemeClr val="tx1"/>
              </a:solidFill>
            </a:endParaRPr>
          </a:p>
        </p:txBody>
      </p:sp>
      <p:grpSp>
        <p:nvGrpSpPr>
          <p:cNvPr id="44" name="43 Grupo"/>
          <p:cNvGrpSpPr/>
          <p:nvPr/>
        </p:nvGrpSpPr>
        <p:grpSpPr>
          <a:xfrm>
            <a:off x="4122484" y="5576336"/>
            <a:ext cx="2474148" cy="2328761"/>
            <a:chOff x="243145" y="4725508"/>
            <a:chExt cx="3748226" cy="3920276"/>
          </a:xfrm>
        </p:grpSpPr>
        <p:sp>
          <p:nvSpPr>
            <p:cNvPr id="45" name="44 CuadroTexto"/>
            <p:cNvSpPr txBox="1"/>
            <p:nvPr/>
          </p:nvSpPr>
          <p:spPr>
            <a:xfrm>
              <a:off x="243145" y="6003392"/>
              <a:ext cx="3748226" cy="2642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Atienda la señalización informativa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800" dirty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800" dirty="0">
                <a:latin typeface="Arial Rounded MT Bold" panose="020F0704030504030204" pitchFamily="34" charset="0"/>
              </a:endParaRPr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145" y="4802183"/>
              <a:ext cx="385240" cy="701539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788881" y="4725508"/>
              <a:ext cx="3202490" cy="1088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900" b="1" dirty="0" smtClean="0">
                  <a:latin typeface="Arial Rounded MT Bold" panose="020F0704030504030204" pitchFamily="34" charset="0"/>
                </a:rPr>
                <a:t>DISCULPE LAS INCOMODIDADES,  </a:t>
              </a:r>
            </a:p>
            <a:p>
              <a:pPr algn="ctr"/>
              <a:r>
                <a:rPr lang="es-CO" sz="900" b="1" dirty="0" smtClean="0">
                  <a:latin typeface="Arial Rounded MT Bold" panose="020F0704030504030204" pitchFamily="34" charset="0"/>
                </a:rPr>
                <a:t>TRABAJAMOS </a:t>
              </a:r>
              <a:r>
                <a:rPr lang="es-CO" sz="900" b="1" dirty="0" smtClean="0">
                  <a:latin typeface="Arial Rounded MT Bold" panose="020F0704030504030204" pitchFamily="34" charset="0"/>
                </a:rPr>
                <a:t> 24/7  </a:t>
              </a:r>
            </a:p>
            <a:p>
              <a:pPr algn="ctr"/>
              <a:r>
                <a:rPr lang="es-CO" sz="900" b="1" dirty="0" smtClean="0">
                  <a:latin typeface="Arial Rounded MT Bold" panose="020F0704030504030204" pitchFamily="34" charset="0"/>
                </a:rPr>
                <a:t>EN LA CONSTRUCCIÓN </a:t>
              </a:r>
            </a:p>
            <a:p>
              <a:pPr algn="ctr"/>
              <a:r>
                <a:rPr lang="es-CO" sz="900" b="1" dirty="0" smtClean="0">
                  <a:latin typeface="Arial Rounded MT Bold" panose="020F0704030504030204" pitchFamily="34" charset="0"/>
                </a:rPr>
                <a:t>DE LA NUEVA BOGOTÁ </a:t>
              </a:r>
              <a:endParaRPr lang="es-CO" sz="900" b="1" dirty="0">
                <a:latin typeface="Arial Rounded MT Bold" panose="020F0704030504030204" pitchFamily="34" charset="0"/>
              </a:endParaRPr>
            </a:p>
          </p:txBody>
        </p:sp>
      </p:grpSp>
      <p:grpSp>
        <p:nvGrpSpPr>
          <p:cNvPr id="48" name="47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49" name="48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49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53" name="52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53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5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51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55" name="54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4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220</Words>
  <Application>Microsoft Office PowerPoint</Application>
  <PresentationFormat>Presentación en pantalla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12</cp:revision>
  <dcterms:created xsi:type="dcterms:W3CDTF">2017-09-14T15:33:10Z</dcterms:created>
  <dcterms:modified xsi:type="dcterms:W3CDTF">2018-05-16T17:01:05Z</dcterms:modified>
</cp:coreProperties>
</file>