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74" y="-15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92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07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50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557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8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66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185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24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632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44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7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07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41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3" name="42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4" name="43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67580" y="666725"/>
            <a:ext cx="60137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INICIAN</a:t>
            </a:r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 para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)</a:t>
            </a:r>
          </a:p>
          <a:p>
            <a:pPr algn="ctr"/>
            <a:r>
              <a:rPr lang="es-CO" sz="1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NO COPIAR EL OBJETO CONTRACTUAL</a:t>
            </a:r>
            <a:endParaRPr lang="es-CO" sz="14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28567" y="2843808"/>
            <a:ext cx="58527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partir de (escribir fecha), i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nicia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etapa de estudios y diseños de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este proyecto,</a:t>
            </a:r>
            <a:r>
              <a:rPr lang="es-E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que mejorará la calidad de vida de los habitantes  de (escribir localidad o barrios);  y (escriba otro beneficio). </a:t>
            </a: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esta etapa se realizarán las actividades:  (escriba las actividades), que harán realidad este proyecto, que contará con (xx Kilómetros, calzadas, características del proyecto).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 Punto </a:t>
            </a:r>
            <a:r>
              <a:rPr lang="es-ES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IDU </a:t>
            </a:r>
            <a:r>
              <a:rPr lang="es-ES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está a su disposición para brindar información adicional sobre la </a:t>
            </a:r>
            <a:r>
              <a:rPr lang="es-ES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obra.</a:t>
            </a:r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6" name="45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47" name="46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47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51" name="50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51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49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49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53" name="52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sp>
        <p:nvSpPr>
          <p:cNvPr id="19" name="18 Rectángulo"/>
          <p:cNvSpPr/>
          <p:nvPr/>
        </p:nvSpPr>
        <p:spPr>
          <a:xfrm>
            <a:off x="278525" y="5580112"/>
            <a:ext cx="6316456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Fotografía/s  estado </a:t>
            </a:r>
            <a:r>
              <a:rPr lang="es-CO" dirty="0" smtClean="0">
                <a:solidFill>
                  <a:schemeClr val="tx1"/>
                </a:solidFill>
              </a:rPr>
              <a:t>actual del sector, eliminar recuadro posteriormente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884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168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8</cp:revision>
  <dcterms:created xsi:type="dcterms:W3CDTF">2017-09-14T15:23:29Z</dcterms:created>
  <dcterms:modified xsi:type="dcterms:W3CDTF">2018-05-16T18:02:04Z</dcterms:modified>
</cp:coreProperties>
</file>