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96" y="106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7920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3075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508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5576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285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6661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1851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524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6329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9448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973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077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41 Grupo"/>
          <p:cNvGrpSpPr/>
          <p:nvPr/>
        </p:nvGrpSpPr>
        <p:grpSpPr>
          <a:xfrm>
            <a:off x="155508" y="188640"/>
            <a:ext cx="6439473" cy="2284199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43" name="42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44" name="43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67580" y="666725"/>
            <a:ext cx="601374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la construcción de 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(nombre del </a:t>
            </a:r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proyecto)</a:t>
            </a:r>
          </a:p>
          <a:p>
            <a:pPr algn="ctr"/>
            <a:r>
              <a:rPr lang="es-CO" sz="1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NO COPIAR EL OBJETO CONTRACTUAL</a:t>
            </a:r>
            <a:endParaRPr lang="es-CO" sz="14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CO" sz="12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476672" y="2829867"/>
            <a:ext cx="585276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partir de XXXXXXX, i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nicia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 etapa constructiva de este proyecto que mejorará la calidad de vida de los habitantes del (sur-norte-oriente-occidente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– escoger la que más se acomode) de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ciudad; y (escriba otro beneficio). </a:t>
            </a:r>
          </a:p>
          <a:p>
            <a:pPr algn="just"/>
            <a:endParaRPr 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Durante esta etapa se realizarán las actividades:  (escriba las actividades), que harán realidad este proyecto, que contará con (xx Kilómetros, calzadas, en general características del proyecto).</a:t>
            </a:r>
          </a:p>
          <a:p>
            <a:pPr algn="just"/>
            <a:endParaRPr lang="es-ES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4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El Punto IDU </a:t>
            </a:r>
            <a:r>
              <a:rPr lang="es-ES" sz="14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está </a:t>
            </a:r>
            <a:r>
              <a:rPr lang="es-ES" sz="14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a su disposición para brindar información adicional sobre la obra</a:t>
            </a:r>
            <a:r>
              <a:rPr lang="es-CO" sz="14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. </a:t>
            </a:r>
            <a:endParaRPr lang="es-CO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46" name="45 Grupo"/>
          <p:cNvGrpSpPr/>
          <p:nvPr/>
        </p:nvGrpSpPr>
        <p:grpSpPr>
          <a:xfrm>
            <a:off x="-62737" y="8100392"/>
            <a:ext cx="6890005" cy="973200"/>
            <a:chOff x="-32005" y="8100392"/>
            <a:chExt cx="6890005" cy="973200"/>
          </a:xfrm>
        </p:grpSpPr>
        <p:cxnSp>
          <p:nvCxnSpPr>
            <p:cNvPr id="47" name="46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8" name="47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51" name="50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51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49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0" name="49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sp>
        <p:nvSpPr>
          <p:cNvPr id="53" name="52 CuadroTexto"/>
          <p:cNvSpPr txBox="1"/>
          <p:nvPr/>
        </p:nvSpPr>
        <p:spPr>
          <a:xfrm>
            <a:off x="805980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  <p:sp>
        <p:nvSpPr>
          <p:cNvPr id="19" name="18 Rectángulo"/>
          <p:cNvSpPr/>
          <p:nvPr/>
        </p:nvSpPr>
        <p:spPr>
          <a:xfrm>
            <a:off x="392137" y="5580112"/>
            <a:ext cx="3540920" cy="24382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err="1" smtClean="0">
                <a:solidFill>
                  <a:schemeClr val="tx1"/>
                </a:solidFill>
              </a:rPr>
              <a:t>Render</a:t>
            </a:r>
            <a:r>
              <a:rPr lang="es-CO" dirty="0" smtClean="0">
                <a:solidFill>
                  <a:schemeClr val="tx1"/>
                </a:solidFill>
              </a:rPr>
              <a:t> del </a:t>
            </a:r>
            <a:r>
              <a:rPr lang="es-CO" dirty="0" smtClean="0">
                <a:solidFill>
                  <a:schemeClr val="tx1"/>
                </a:solidFill>
              </a:rPr>
              <a:t>proyecto , eliminar el recuadro después.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513929" y="7724752"/>
            <a:ext cx="561290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/>
              <a:t>*Estas imágenes corresponden a una ilustración, y pueden estar sujetas a cambios en esta etapa.</a:t>
            </a:r>
            <a:endParaRPr lang="es-CO" sz="6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4122484" y="5621884"/>
            <a:ext cx="2474148" cy="2283214"/>
            <a:chOff x="243145" y="4802183"/>
            <a:chExt cx="3748226" cy="3843601"/>
          </a:xfrm>
        </p:grpSpPr>
        <p:sp>
          <p:nvSpPr>
            <p:cNvPr id="22" name="21 CuadroTexto"/>
            <p:cNvSpPr txBox="1"/>
            <p:nvPr/>
          </p:nvSpPr>
          <p:spPr>
            <a:xfrm>
              <a:off x="243145" y="6003392"/>
              <a:ext cx="3748226" cy="26423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Atienda la señalización informativa y reglamentaria ubicada en obra.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Acate las recomendaciones del personal de la obra.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Circule por los senderos peatonales demarcados.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Evite ingresar a la zona de trabajo o romper la malla o las cintas de demarcación dispuestas para su protección. </a:t>
              </a:r>
              <a:endParaRPr lang="es-CO" sz="800" dirty="0">
                <a:latin typeface="Arial Rounded MT Bold" panose="020F0704030504030204" pitchFamily="34" charset="0"/>
                <a:ea typeface="Tahoma" pitchFamily="34" charset="0"/>
                <a:cs typeface="Tahoma" pitchFamily="34" charset="0"/>
              </a:endParaRP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Cualquier irregularidad, comuníquela a nuestro PUNTO IDU.</a:t>
              </a:r>
              <a:endParaRPr lang="es-CO" sz="800" dirty="0">
                <a:latin typeface="Arial Rounded MT Bold" panose="020F0704030504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3145" y="4802183"/>
              <a:ext cx="385240" cy="701539"/>
            </a:xfrm>
            <a:prstGeom prst="rect">
              <a:avLst/>
            </a:prstGeom>
          </p:spPr>
        </p:pic>
      </p:grpSp>
      <p:sp>
        <p:nvSpPr>
          <p:cNvPr id="27" name="26 CuadroTexto"/>
          <p:cNvSpPr txBox="1"/>
          <p:nvPr/>
        </p:nvSpPr>
        <p:spPr>
          <a:xfrm>
            <a:off x="4482716" y="5576336"/>
            <a:ext cx="2113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b="1" dirty="0" smtClean="0">
                <a:latin typeface="Arial Rounded MT Bold" panose="020F0704030504030204" pitchFamily="34" charset="0"/>
              </a:rPr>
              <a:t>DISCULPE LAS INCOMODIDADES,  </a:t>
            </a:r>
          </a:p>
          <a:p>
            <a:pPr algn="ctr"/>
            <a:r>
              <a:rPr lang="es-CO" sz="900" b="1" dirty="0" smtClean="0">
                <a:latin typeface="Arial Rounded MT Bold" panose="020F0704030504030204" pitchFamily="34" charset="0"/>
              </a:rPr>
              <a:t>TRABAJAMOS  24/7  </a:t>
            </a:r>
          </a:p>
          <a:p>
            <a:pPr algn="ctr"/>
            <a:r>
              <a:rPr lang="es-CO" sz="900" b="1" dirty="0" smtClean="0">
                <a:latin typeface="Arial Rounded MT Bold" panose="020F0704030504030204" pitchFamily="34" charset="0"/>
              </a:rPr>
              <a:t>EN LA CONSTRUCCIÓN </a:t>
            </a:r>
          </a:p>
          <a:p>
            <a:pPr algn="ctr"/>
            <a:r>
              <a:rPr lang="es-CO" sz="900" b="1" dirty="0" smtClean="0">
                <a:latin typeface="Arial Rounded MT Bold" panose="020F0704030504030204" pitchFamily="34" charset="0"/>
              </a:rPr>
              <a:t>DE LA NUEVA BOGOTÁ </a:t>
            </a:r>
            <a:endParaRPr lang="es-CO" sz="9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88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257</Words>
  <Application>Microsoft Office PowerPoint</Application>
  <PresentationFormat>Presentación en pantalla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11</cp:revision>
  <dcterms:created xsi:type="dcterms:W3CDTF">2017-09-14T15:23:29Z</dcterms:created>
  <dcterms:modified xsi:type="dcterms:W3CDTF">2018-05-16T17:02:40Z</dcterms:modified>
</cp:coreProperties>
</file>