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2064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5295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38615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5200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0052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1875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65716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6180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1306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9085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48503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72310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A321E-7900-485B-A9BC-02911E4C5191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9147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52 Grupo"/>
          <p:cNvGrpSpPr/>
          <p:nvPr/>
        </p:nvGrpSpPr>
        <p:grpSpPr>
          <a:xfrm>
            <a:off x="155508" y="188640"/>
            <a:ext cx="6439473" cy="2284199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54" name="53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55" name="54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22" name="21 CuadroTexto"/>
          <p:cNvSpPr txBox="1"/>
          <p:nvPr/>
        </p:nvSpPr>
        <p:spPr>
          <a:xfrm>
            <a:off x="377248" y="2915816"/>
            <a:ext cx="60384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Han finalizado las actividades de mantenimiento /conservación/ rehabilitación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vial/espacio público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de este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tramo/puente,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que mejorará la calidad de vida de los habitantes de los barrios </a:t>
            </a:r>
            <a:r>
              <a:rPr lang="es-E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xxxxxxx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y (escriba otro beneficio). </a:t>
            </a:r>
          </a:p>
          <a:p>
            <a:pPr algn="just"/>
            <a:endParaRPr lang="es-E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Recomendamos a la comunidad seguir estas recomendaciones para  la adecuada conservación de las obras:</a:t>
            </a:r>
          </a:p>
          <a:p>
            <a:pPr algn="just"/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 Listar las recomendaciones de sostenibilidad</a:t>
            </a:r>
          </a:p>
          <a:p>
            <a:pPr algn="just"/>
            <a:endParaRPr lang="es-CO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O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37 CuadroTexto"/>
          <p:cNvSpPr txBox="1"/>
          <p:nvPr/>
        </p:nvSpPr>
        <p:spPr>
          <a:xfrm>
            <a:off x="620688" y="758478"/>
            <a:ext cx="54726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2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El XXXX (tramo o barrio)</a:t>
            </a:r>
          </a:p>
          <a:p>
            <a:pPr algn="ctr"/>
            <a:r>
              <a:rPr lang="es-CO" sz="32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¡</a:t>
            </a:r>
            <a:r>
              <a:rPr lang="es-CO" sz="32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Ya tiene </a:t>
            </a:r>
            <a:r>
              <a:rPr lang="es-CO" sz="32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nueva </a:t>
            </a:r>
            <a:r>
              <a:rPr lang="es-CO" sz="32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cara!</a:t>
            </a:r>
          </a:p>
        </p:txBody>
      </p:sp>
      <p:grpSp>
        <p:nvGrpSpPr>
          <p:cNvPr id="3" name="2 Grupo"/>
          <p:cNvGrpSpPr/>
          <p:nvPr/>
        </p:nvGrpSpPr>
        <p:grpSpPr>
          <a:xfrm>
            <a:off x="314542" y="5580112"/>
            <a:ext cx="6320087" cy="2080947"/>
            <a:chOff x="274894" y="6945860"/>
            <a:chExt cx="3837560" cy="931223"/>
          </a:xfrm>
        </p:grpSpPr>
        <p:sp>
          <p:nvSpPr>
            <p:cNvPr id="44" name="43 Rectángulo"/>
            <p:cNvSpPr/>
            <p:nvPr/>
          </p:nvSpPr>
          <p:spPr>
            <a:xfrm>
              <a:off x="274894" y="6945860"/>
              <a:ext cx="1858459" cy="92881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dirty="0" smtClean="0">
                  <a:solidFill>
                    <a:schemeClr val="tx1"/>
                  </a:solidFill>
                </a:rPr>
                <a:t>Foto de antes</a:t>
              </a:r>
              <a:endParaRPr lang="es-CO" dirty="0">
                <a:solidFill>
                  <a:schemeClr val="tx1"/>
                </a:solidFill>
              </a:endParaRPr>
            </a:p>
          </p:txBody>
        </p:sp>
        <p:sp>
          <p:nvSpPr>
            <p:cNvPr id="45" name="44 Rectángulo"/>
            <p:cNvSpPr/>
            <p:nvPr/>
          </p:nvSpPr>
          <p:spPr>
            <a:xfrm>
              <a:off x="2253995" y="6948264"/>
              <a:ext cx="1858459" cy="92881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dirty="0" smtClean="0">
                  <a:solidFill>
                    <a:schemeClr val="tx1"/>
                  </a:solidFill>
                </a:rPr>
                <a:t>Foto de ahora</a:t>
              </a:r>
              <a:endParaRPr lang="es-CO" dirty="0">
                <a:solidFill>
                  <a:schemeClr val="tx1"/>
                </a:solidFill>
              </a:endParaRPr>
            </a:p>
          </p:txBody>
        </p:sp>
      </p:grpSp>
      <p:sp>
        <p:nvSpPr>
          <p:cNvPr id="56" name="55 CuadroTexto"/>
          <p:cNvSpPr txBox="1"/>
          <p:nvPr/>
        </p:nvSpPr>
        <p:spPr>
          <a:xfrm>
            <a:off x="313452" y="318586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57" name="56 Grupo"/>
          <p:cNvGrpSpPr/>
          <p:nvPr/>
        </p:nvGrpSpPr>
        <p:grpSpPr>
          <a:xfrm>
            <a:off x="-62737" y="8100392"/>
            <a:ext cx="6890005" cy="973200"/>
            <a:chOff x="-32005" y="8100392"/>
            <a:chExt cx="6890005" cy="973200"/>
          </a:xfrm>
        </p:grpSpPr>
        <p:cxnSp>
          <p:nvCxnSpPr>
            <p:cNvPr id="58" name="57 Conector recto"/>
            <p:cNvCxnSpPr/>
            <p:nvPr/>
          </p:nvCxnSpPr>
          <p:spPr>
            <a:xfrm flipV="1">
              <a:off x="-32005" y="8100392"/>
              <a:ext cx="6890005" cy="10816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9" name="58 Grupo"/>
            <p:cNvGrpSpPr/>
            <p:nvPr/>
          </p:nvGrpSpPr>
          <p:grpSpPr>
            <a:xfrm>
              <a:off x="2848560" y="8227206"/>
              <a:ext cx="1660560" cy="846386"/>
              <a:chOff x="2101566" y="8227206"/>
              <a:chExt cx="1660560" cy="846386"/>
            </a:xfrm>
          </p:grpSpPr>
          <p:cxnSp>
            <p:nvCxnSpPr>
              <p:cNvPr id="62" name="61 Conector recto"/>
              <p:cNvCxnSpPr/>
              <p:nvPr/>
            </p:nvCxnSpPr>
            <p:spPr>
              <a:xfrm>
                <a:off x="2111741" y="8352236"/>
                <a:ext cx="0" cy="659805"/>
              </a:xfrm>
              <a:prstGeom prst="line">
                <a:avLst/>
              </a:prstGeom>
              <a:ln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62 Rectángulo"/>
              <p:cNvSpPr/>
              <p:nvPr/>
            </p:nvSpPr>
            <p:spPr>
              <a:xfrm>
                <a:off x="2101566" y="8227206"/>
                <a:ext cx="1660560" cy="8463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ES" sz="700" b="1" dirty="0" smtClean="0">
                    <a:latin typeface="Arial Rounded MT Bold" panose="020F0704030504030204" pitchFamily="34" charset="0"/>
                  </a:rPr>
                  <a:t>IDU en línea: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www.idu.gov.co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Línea gratuita: 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01800 0910312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Atención al ciudadano: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341 22 14 – 338 75 55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atnciudadano@idu.gov.co</a:t>
                </a:r>
                <a:endParaRPr lang="es-CO" sz="700" dirty="0">
                  <a:latin typeface="Arial Rounded MT Bold" panose="020F0704030504030204" pitchFamily="34" charset="0"/>
                </a:endParaRPr>
              </a:p>
            </p:txBody>
          </p:sp>
        </p:grpSp>
        <p:pic>
          <p:nvPicPr>
            <p:cNvPr id="60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1051" y="8227206"/>
              <a:ext cx="1656184" cy="7498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1" name="60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9257" y="8285276"/>
              <a:ext cx="455447" cy="713945"/>
            </a:xfrm>
            <a:prstGeom prst="rect">
              <a:avLst/>
            </a:prstGeom>
          </p:spPr>
        </p:pic>
      </p:grpSp>
      <p:sp>
        <p:nvSpPr>
          <p:cNvPr id="64" name="63 CuadroTexto"/>
          <p:cNvSpPr txBox="1"/>
          <p:nvPr/>
        </p:nvSpPr>
        <p:spPr>
          <a:xfrm>
            <a:off x="805980" y="8328610"/>
            <a:ext cx="18643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altLang="es-CO" sz="800" b="1" dirty="0" smtClean="0">
                <a:latin typeface="Arial Narrow" pitchFamily="34" charset="0"/>
              </a:rPr>
              <a:t>Más información sobre el proyecto en: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Dirección (si aplica)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Horario de atención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Teléfonos: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Correo electrónico: </a:t>
            </a:r>
            <a:endParaRPr lang="es-CO" sz="800" dirty="0"/>
          </a:p>
        </p:txBody>
      </p:sp>
    </p:spTree>
    <p:extLst>
      <p:ext uri="{BB962C8B-B14F-4D97-AF65-F5344CB8AC3E}">
        <p14:creationId xmlns:p14="http://schemas.microsoft.com/office/powerpoint/2010/main" val="14739992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131</Words>
  <Application>Microsoft Office PowerPoint</Application>
  <PresentationFormat>Presentación en pantalla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5</cp:revision>
  <dcterms:created xsi:type="dcterms:W3CDTF">2017-09-14T15:33:10Z</dcterms:created>
  <dcterms:modified xsi:type="dcterms:W3CDTF">2018-05-16T18:07:23Z</dcterms:modified>
</cp:coreProperties>
</file>