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2064" y="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988-0D12-4A61-B74C-CC13B76FCE70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709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988-0D12-4A61-B74C-CC13B76FCE70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0427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988-0D12-4A61-B74C-CC13B76FCE70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260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988-0D12-4A61-B74C-CC13B76FCE70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4016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988-0D12-4A61-B74C-CC13B76FCE70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79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988-0D12-4A61-B74C-CC13B76FCE70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8352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988-0D12-4A61-B74C-CC13B76FCE70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518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988-0D12-4A61-B74C-CC13B76FCE70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587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988-0D12-4A61-B74C-CC13B76FCE70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31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988-0D12-4A61-B74C-CC13B76FCE70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054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988-0D12-4A61-B74C-CC13B76FCE70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6105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DC988-0D12-4A61-B74C-CC13B76FCE70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1161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uadroTexto"/>
          <p:cNvSpPr txBox="1"/>
          <p:nvPr/>
        </p:nvSpPr>
        <p:spPr>
          <a:xfrm>
            <a:off x="499308" y="2627784"/>
            <a:ext cx="577163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Finaliza la etapa de estudios y diseños de este proyecto que  mejorará la calidad de vida de los habitantes del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sur-norte-oriente-occidente de la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ciudad (escoja la o las zonas o escriba los barrios o la localidad). 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Durante esta etapa, realizamos las siguientes actividades, que harán posible la construcción de este proyecto:</a:t>
            </a: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Listar las actividades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CO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24" name="23 Grupo"/>
          <p:cNvGrpSpPr/>
          <p:nvPr/>
        </p:nvGrpSpPr>
        <p:grpSpPr>
          <a:xfrm>
            <a:off x="155508" y="188640"/>
            <a:ext cx="6439473" cy="2284199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26" name="25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29" name="28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36" name="35 CuadroTexto"/>
          <p:cNvSpPr txBox="1"/>
          <p:nvPr/>
        </p:nvSpPr>
        <p:spPr>
          <a:xfrm>
            <a:off x="364176" y="811640"/>
            <a:ext cx="598088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Los estudios y diseños para XXXX</a:t>
            </a:r>
          </a:p>
          <a:p>
            <a:pPr algn="ctr"/>
            <a:r>
              <a:rPr lang="es-CO" sz="28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¡Ya  están listos!</a:t>
            </a:r>
          </a:p>
          <a:p>
            <a:pPr algn="ctr"/>
            <a:endParaRPr lang="es-CO" sz="14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11914" y="5652120"/>
            <a:ext cx="6371061" cy="22562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err="1" smtClean="0">
                <a:solidFill>
                  <a:schemeClr val="tx1"/>
                </a:solidFill>
              </a:rPr>
              <a:t>Render</a:t>
            </a:r>
            <a:r>
              <a:rPr lang="es-CO" dirty="0" smtClean="0">
                <a:solidFill>
                  <a:schemeClr val="tx1"/>
                </a:solidFill>
              </a:rPr>
              <a:t> aprobado (si lo tienen</a:t>
            </a:r>
            <a:r>
              <a:rPr lang="es-CO" dirty="0" smtClean="0">
                <a:solidFill>
                  <a:schemeClr val="tx1"/>
                </a:solidFill>
              </a:rPr>
              <a:t>) o</a:t>
            </a:r>
            <a:endParaRPr lang="es-CO" dirty="0" smtClean="0">
              <a:solidFill>
                <a:schemeClr val="tx1"/>
              </a:solidFill>
            </a:endParaRP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Fotografía evidencia de actividades realizadas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55" name="54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56" name="55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56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60" name="59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60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58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9" name="58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62" name="61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42414267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140</Words>
  <Application>Microsoft Office PowerPoint</Application>
  <PresentationFormat>Presentación en pantalla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35</cp:revision>
  <dcterms:created xsi:type="dcterms:W3CDTF">2017-08-03T15:13:04Z</dcterms:created>
  <dcterms:modified xsi:type="dcterms:W3CDTF">2018-05-16T18:08:05Z</dcterms:modified>
</cp:coreProperties>
</file>