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596" y="93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57920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3075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1508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25576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6285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6661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41851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5247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06329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99448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7FF3-B4BC-49DF-95D2-8BC40867812D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973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D7FF3-B4BC-49DF-95D2-8BC40867812D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DB5F9-7B0D-4205-BE2D-CF049637068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0077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uadroTexto"/>
          <p:cNvSpPr txBox="1"/>
          <p:nvPr/>
        </p:nvSpPr>
        <p:spPr>
          <a:xfrm>
            <a:off x="255115" y="2627784"/>
            <a:ext cx="6339866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Finaliza la etapa de construcción de este proyecto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que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mejorará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la calidad de vida de los habitantes del sur-norte-oriente-occidente de la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ciudad, (escoger la o las zonas o mencionar los barios o la localidad). 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Durante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esta etapa,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hemos realizado las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siguientes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actividades: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Listar las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actividades brevemente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Invitamos a los ciudadanos a tener en cuenta las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siguientes recomendaciones para garantizar la sostenibilidad del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proyecto:</a:t>
            </a:r>
          </a:p>
          <a:p>
            <a:pPr algn="just"/>
            <a:endParaRPr lang="es-E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Listar las </a:t>
            </a:r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recomendaciones de </a:t>
            </a:r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sostenibilidad brevemente</a:t>
            </a:r>
          </a:p>
          <a:p>
            <a:pPr algn="just"/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CO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O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48 Rectángulo"/>
          <p:cNvSpPr/>
          <p:nvPr/>
        </p:nvSpPr>
        <p:spPr>
          <a:xfrm>
            <a:off x="278525" y="5580112"/>
            <a:ext cx="6316456" cy="21602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Fotografías  </a:t>
            </a:r>
            <a:r>
              <a:rPr lang="es-CO" dirty="0" smtClean="0">
                <a:solidFill>
                  <a:schemeClr val="tx1"/>
                </a:solidFill>
              </a:rPr>
              <a:t>antes  </a:t>
            </a:r>
            <a:r>
              <a:rPr lang="es-CO" dirty="0" smtClean="0">
                <a:solidFill>
                  <a:schemeClr val="tx1"/>
                </a:solidFill>
              </a:rPr>
              <a:t>y ahora</a:t>
            </a:r>
            <a:endParaRPr lang="es-CO" dirty="0">
              <a:solidFill>
                <a:schemeClr val="tx1"/>
              </a:solidFill>
            </a:endParaRPr>
          </a:p>
        </p:txBody>
      </p:sp>
      <p:grpSp>
        <p:nvGrpSpPr>
          <p:cNvPr id="50" name="49 Grupo"/>
          <p:cNvGrpSpPr/>
          <p:nvPr/>
        </p:nvGrpSpPr>
        <p:grpSpPr>
          <a:xfrm>
            <a:off x="155508" y="188640"/>
            <a:ext cx="6439473" cy="2284199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51" name="50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52" name="51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54" name="53 CuadroTexto"/>
          <p:cNvSpPr txBox="1"/>
          <p:nvPr/>
        </p:nvSpPr>
        <p:spPr>
          <a:xfrm>
            <a:off x="313452" y="318586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55" name="54 Grupo"/>
          <p:cNvGrpSpPr/>
          <p:nvPr/>
        </p:nvGrpSpPr>
        <p:grpSpPr>
          <a:xfrm>
            <a:off x="-62737" y="8100392"/>
            <a:ext cx="6890005" cy="973200"/>
            <a:chOff x="-32005" y="8100392"/>
            <a:chExt cx="6890005" cy="973200"/>
          </a:xfrm>
        </p:grpSpPr>
        <p:cxnSp>
          <p:nvCxnSpPr>
            <p:cNvPr id="56" name="55 Conector recto"/>
            <p:cNvCxnSpPr/>
            <p:nvPr/>
          </p:nvCxnSpPr>
          <p:spPr>
            <a:xfrm flipV="1">
              <a:off x="-32005" y="8100392"/>
              <a:ext cx="6890005" cy="10816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7" name="56 Grupo"/>
            <p:cNvGrpSpPr/>
            <p:nvPr/>
          </p:nvGrpSpPr>
          <p:grpSpPr>
            <a:xfrm>
              <a:off x="2848560" y="8227206"/>
              <a:ext cx="1660560" cy="846386"/>
              <a:chOff x="2101566" y="8227206"/>
              <a:chExt cx="1660560" cy="846386"/>
            </a:xfrm>
          </p:grpSpPr>
          <p:cxnSp>
            <p:nvCxnSpPr>
              <p:cNvPr id="60" name="59 Conector recto"/>
              <p:cNvCxnSpPr/>
              <p:nvPr/>
            </p:nvCxnSpPr>
            <p:spPr>
              <a:xfrm>
                <a:off x="2111741" y="8352236"/>
                <a:ext cx="0" cy="659805"/>
              </a:xfrm>
              <a:prstGeom prst="line">
                <a:avLst/>
              </a:prstGeom>
              <a:ln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60 Rectángulo"/>
              <p:cNvSpPr/>
              <p:nvPr/>
            </p:nvSpPr>
            <p:spPr>
              <a:xfrm>
                <a:off x="2101566" y="8227206"/>
                <a:ext cx="1660560" cy="8463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ES" sz="700" b="1" dirty="0" smtClean="0">
                    <a:latin typeface="Arial Rounded MT Bold" panose="020F0704030504030204" pitchFamily="34" charset="0"/>
                  </a:rPr>
                  <a:t>IDU en línea: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www.idu.gov.co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Línea gratuita: 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01800 0910312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Atención al ciudadano: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341 22 14 – 338 75 55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atnciudadano@idu.gov.co</a:t>
                </a:r>
                <a:endParaRPr lang="es-CO" sz="700" dirty="0">
                  <a:latin typeface="Arial Rounded MT Bold" panose="020F0704030504030204" pitchFamily="34" charset="0"/>
                </a:endParaRPr>
              </a:p>
            </p:txBody>
          </p:sp>
        </p:grpSp>
        <p:pic>
          <p:nvPicPr>
            <p:cNvPr id="58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1051" y="8227206"/>
              <a:ext cx="1656184" cy="7498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9" name="58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9257" y="8285276"/>
              <a:ext cx="455447" cy="713945"/>
            </a:xfrm>
            <a:prstGeom prst="rect">
              <a:avLst/>
            </a:prstGeom>
          </p:spPr>
        </p:pic>
      </p:grpSp>
      <p:sp>
        <p:nvSpPr>
          <p:cNvPr id="62" name="61 CuadroTexto"/>
          <p:cNvSpPr txBox="1"/>
          <p:nvPr/>
        </p:nvSpPr>
        <p:spPr>
          <a:xfrm>
            <a:off x="805980" y="8328610"/>
            <a:ext cx="18643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s-CO" sz="800" b="1" dirty="0" smtClean="0">
                <a:latin typeface="Arial Narrow" pitchFamily="34" charset="0"/>
              </a:rPr>
              <a:t>Más información sobre el proyecto en: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Dirección (si aplica)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Horario de atención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Teléfonos: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Correo electrónico: </a:t>
            </a:r>
            <a:endParaRPr lang="es-CO" sz="800" dirty="0"/>
          </a:p>
        </p:txBody>
      </p:sp>
      <p:sp>
        <p:nvSpPr>
          <p:cNvPr id="36" name="35 CuadroTexto"/>
          <p:cNvSpPr txBox="1"/>
          <p:nvPr/>
        </p:nvSpPr>
        <p:spPr>
          <a:xfrm>
            <a:off x="857613" y="800289"/>
            <a:ext cx="50916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2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La (</a:t>
            </a:r>
            <a:r>
              <a:rPr lang="es-CO" sz="3200" b="1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Av</a:t>
            </a:r>
            <a:r>
              <a:rPr lang="es-CO" sz="32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XXXX entre …)</a:t>
            </a:r>
            <a:endParaRPr lang="es-CO" sz="3200" b="1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s-CO" sz="32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¡Ya  es una realidad!</a:t>
            </a:r>
          </a:p>
          <a:p>
            <a:pPr algn="ctr"/>
            <a:endParaRPr lang="es-CO" sz="16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1557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149</Words>
  <Application>Microsoft Office PowerPoint</Application>
  <PresentationFormat>Presentación en pantalla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8</cp:revision>
  <dcterms:created xsi:type="dcterms:W3CDTF">2017-09-14T15:23:29Z</dcterms:created>
  <dcterms:modified xsi:type="dcterms:W3CDTF">2018-05-16T18:09:13Z</dcterms:modified>
</cp:coreProperties>
</file>