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3" name="12 Grupo"/>
          <p:cNvGrpSpPr/>
          <p:nvPr/>
        </p:nvGrpSpPr>
        <p:grpSpPr>
          <a:xfrm>
            <a:off x="155509" y="188640"/>
            <a:ext cx="4292982" cy="2088233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11" name="10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" name="11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23" name="22 CuadroTexto"/>
          <p:cNvSpPr txBox="1"/>
          <p:nvPr/>
        </p:nvSpPr>
        <p:spPr>
          <a:xfrm>
            <a:off x="342928" y="685145"/>
            <a:ext cx="39872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AVANZAN/FINALIZAN</a:t>
            </a:r>
            <a:endParaRPr lang="es-CO" sz="2000" b="1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los estudios y diseños para </a:t>
            </a:r>
            <a:r>
              <a:rPr lang="es-CO" sz="2000" b="1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</a:t>
            </a:r>
            <a:endParaRPr lang="es-CO" sz="2000" b="1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24" name="23 Grupo"/>
          <p:cNvGrpSpPr/>
          <p:nvPr/>
        </p:nvGrpSpPr>
        <p:grpSpPr>
          <a:xfrm>
            <a:off x="0" y="5948088"/>
            <a:ext cx="4572001" cy="865288"/>
            <a:chOff x="0" y="5948088"/>
            <a:chExt cx="4572001" cy="865288"/>
          </a:xfrm>
        </p:grpSpPr>
        <p:cxnSp>
          <p:nvCxnSpPr>
            <p:cNvPr id="38" name="37 Conector recto"/>
            <p:cNvCxnSpPr/>
            <p:nvPr/>
          </p:nvCxnSpPr>
          <p:spPr>
            <a:xfrm>
              <a:off x="0" y="5948088"/>
              <a:ext cx="4572001" cy="1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Conector recto"/>
            <p:cNvCxnSpPr/>
            <p:nvPr/>
          </p:nvCxnSpPr>
          <p:spPr>
            <a:xfrm>
              <a:off x="1887080" y="6086643"/>
              <a:ext cx="0" cy="654725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39 Rectángulo"/>
            <p:cNvSpPr/>
            <p:nvPr/>
          </p:nvSpPr>
          <p:spPr>
            <a:xfrm>
              <a:off x="1880249" y="5966990"/>
              <a:ext cx="1179583" cy="8463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700" b="1" dirty="0" smtClean="0">
                  <a:latin typeface="Arial Narrow" panose="020B0606020202030204" pitchFamily="34" charset="0"/>
                </a:rPr>
                <a:t>IDU en línea: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www.idu.gov.co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Línea gratuita:  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01800 0910312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Atención al ciudadano: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341 22 14 – 338 75 55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atnciudadano@idu.gov.co</a:t>
              </a:r>
              <a:endParaRPr lang="es-CO" sz="700" dirty="0">
                <a:latin typeface="Arial Narrow" panose="020B0606020202030204" pitchFamily="34" charset="0"/>
              </a:endParaRPr>
            </a:p>
          </p:txBody>
        </p:sp>
        <p:pic>
          <p:nvPicPr>
            <p:cNvPr id="41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9096" y="6121684"/>
              <a:ext cx="1111885" cy="5034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2" name="41 CuadroTexto"/>
            <p:cNvSpPr txBox="1"/>
            <p:nvPr/>
          </p:nvSpPr>
          <p:spPr>
            <a:xfrm>
              <a:off x="565394" y="6021288"/>
              <a:ext cx="132168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altLang="es-CO" sz="700" b="1" dirty="0" smtClean="0">
                  <a:latin typeface="Arial Narrow" pitchFamily="34" charset="0"/>
                </a:rPr>
                <a:t>Más información sobre el proyecto en: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Dirección (si aplica)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Horario de atención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Teléfonos: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Correo electrónico: </a:t>
              </a:r>
              <a:endParaRPr lang="es-CO" sz="700" dirty="0"/>
            </a:p>
          </p:txBody>
        </p:sp>
        <p:pic>
          <p:nvPicPr>
            <p:cNvPr id="43" name="42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740" y="6050465"/>
              <a:ext cx="394812" cy="618895"/>
            </a:xfrm>
            <a:prstGeom prst="rect">
              <a:avLst/>
            </a:prstGeom>
          </p:spPr>
        </p:pic>
      </p:grpSp>
      <p:sp>
        <p:nvSpPr>
          <p:cNvPr id="44" name="43 CuadroTexto"/>
          <p:cNvSpPr txBox="1"/>
          <p:nvPr/>
        </p:nvSpPr>
        <p:spPr>
          <a:xfrm>
            <a:off x="197514" y="188640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Localidades: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endParaRPr lang="es-CO" sz="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344034" y="2276874"/>
            <a:ext cx="398725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Queremos invitarlo al Taller de Sostenibilidad, en el que (explique la temática de la actividad); de este proyecto, que beneficiará a los habitantes del sur-norte-oriente-occidente de la ciudad. (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escoger la o las zonas o mencionar los barios o la localidad)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ES" sz="1200" dirty="0" smtClean="0">
              <a:latin typeface="Arial Rounded MT Bold" panose="020F0704030504030204" pitchFamily="34" charset="0"/>
            </a:endParaRPr>
          </a:p>
          <a:p>
            <a:pPr algn="just"/>
            <a:endParaRPr lang="es-ES" sz="1200" dirty="0" smtClean="0">
              <a:latin typeface="Arial Rounded MT Bold" panose="020F0704030504030204" pitchFamily="34" charset="0"/>
            </a:endParaRPr>
          </a:p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 </a:t>
            </a:r>
            <a:endParaRPr lang="es-CO" sz="1200" dirty="0" smtClean="0">
              <a:latin typeface="Arial Rounded MT Bold" panose="020F0704030504030204" pitchFamily="34" charset="0"/>
            </a:endParaRPr>
          </a:p>
          <a:p>
            <a:endParaRPr lang="es-CO" sz="1200" dirty="0"/>
          </a:p>
        </p:txBody>
      </p:sp>
      <p:pic>
        <p:nvPicPr>
          <p:cNvPr id="29" name="2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11686"/>
            <a:ext cx="331086" cy="323336"/>
          </a:xfrm>
          <a:prstGeom prst="rect">
            <a:avLst/>
          </a:prstGeom>
        </p:spPr>
      </p:pic>
      <p:pic>
        <p:nvPicPr>
          <p:cNvPr id="30" name="29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00" y="4815789"/>
            <a:ext cx="331086" cy="269395"/>
          </a:xfrm>
          <a:prstGeom prst="rect">
            <a:avLst/>
          </a:prstGeom>
        </p:spPr>
      </p:pic>
      <p:pic>
        <p:nvPicPr>
          <p:cNvPr id="31" name="30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88" y="4367570"/>
            <a:ext cx="331396" cy="331396"/>
          </a:xfrm>
          <a:prstGeom prst="rect">
            <a:avLst/>
          </a:prstGeom>
        </p:spPr>
      </p:pic>
      <p:sp>
        <p:nvSpPr>
          <p:cNvPr id="32" name="31 CuadroTexto"/>
          <p:cNvSpPr txBox="1"/>
          <p:nvPr/>
        </p:nvSpPr>
        <p:spPr>
          <a:xfrm>
            <a:off x="1426523" y="4005064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1403648" y="43744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1419648" y="480868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reunión</a:t>
            </a:r>
            <a:endParaRPr lang="es-CO" sz="1400" dirty="0"/>
          </a:p>
        </p:txBody>
      </p:sp>
      <p:sp>
        <p:nvSpPr>
          <p:cNvPr id="35" name="34 CuadroTexto"/>
          <p:cNvSpPr txBox="1"/>
          <p:nvPr/>
        </p:nvSpPr>
        <p:spPr>
          <a:xfrm>
            <a:off x="155509" y="5445224"/>
            <a:ext cx="430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Contamos con su participación. </a:t>
            </a:r>
          </a:p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Más información en nuestro PUNTO </a:t>
            </a:r>
            <a:r>
              <a:rPr lang="es-CO" sz="900" dirty="0" smtClean="0">
                <a:latin typeface="Arial Rounded MT Bold" panose="020F0704030504030204" pitchFamily="34" charset="0"/>
              </a:rPr>
              <a:t>IDU. </a:t>
            </a:r>
            <a:endParaRPr lang="es-CO" sz="900" dirty="0" smtClean="0">
              <a:latin typeface="Arial Rounded MT Bold" panose="020F0704030504030204" pitchFamily="34" charset="0"/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1137443" y="3429000"/>
            <a:ext cx="3333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Arial Rounded MT Bold" panose="020F0704030504030204" pitchFamily="34" charset="0"/>
              </a:rPr>
              <a:t>Taller de Sostenibilidad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878134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144</Words>
  <Application>Microsoft Office PowerPoint</Application>
  <PresentationFormat>Presentación en pantalla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14</cp:revision>
  <dcterms:created xsi:type="dcterms:W3CDTF">2017-09-14T15:39:50Z</dcterms:created>
  <dcterms:modified xsi:type="dcterms:W3CDTF">2018-05-16T18:16:47Z</dcterms:modified>
</cp:coreProperties>
</file>