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76672"/>
            <a:ext cx="3987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AVANZA/FINALIZA</a:t>
            </a:r>
            <a:endParaRPr lang="es-CO" sz="2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de  </a:t>
            </a:r>
            <a:r>
              <a:rPr lang="es-CO" sz="24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44034" y="2276874"/>
            <a:ext cx="3987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invitarlo al Taller de Sostenibilidad, en el que (explique la temática de la actividad); de este proyecto, que beneficiará a los habitantes del sur-norte-oriente-occidente de la ciudad. 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137443" y="3429000"/>
            <a:ext cx="333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 Rounded MT Bold" panose="020F0704030504030204" pitchFamily="34" charset="0"/>
              </a:rPr>
              <a:t>Taller de Sostenibilidad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142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2017-09-14T15:39:50Z</dcterms:created>
  <dcterms:modified xsi:type="dcterms:W3CDTF">2018-05-16T18:16:28Z</dcterms:modified>
</cp:coreProperties>
</file>