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2064" y="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9" name="18 CuadroTexto"/>
          <p:cNvSpPr txBox="1"/>
          <p:nvPr/>
        </p:nvSpPr>
        <p:spPr>
          <a:xfrm>
            <a:off x="846036" y="4393719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altLang="es-CO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s-MX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motivo del desarrollo de las actividades del proyecto, es necesaria la suspensión de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 servicio de Gas 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Natural, el día __________, </a:t>
            </a:r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el horario:_________________.</a:t>
            </a:r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s-MX" altLang="es-CO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s-CO" altLang="es-CO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Ofrecemos disculpas por la molestia ocasionada y agradecemos estar preparados para esta suspensión. </a:t>
            </a:r>
          </a:p>
          <a:p>
            <a:pPr algn="just"/>
            <a:endParaRPr lang="es-CO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Comunique cualquier irregularidad, a nuestro </a:t>
            </a:r>
            <a:r>
              <a:rPr lang="es-ES" sz="16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6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IDU, </a:t>
            </a:r>
            <a:r>
              <a:rPr 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donde le brindarán más</a:t>
            </a:r>
            <a:r>
              <a:rPr lang="es-CO" altLang="es-CO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CO" altLang="es-CO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información sobre el tema. </a:t>
            </a:r>
            <a:endParaRPr lang="es-CO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844824" y="2339752"/>
            <a:ext cx="429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  <a:cs typeface="Arial" pitchFamily="34" charset="0"/>
              </a:rPr>
              <a:t>Suspensión  del Servicio de Gas Natural</a:t>
            </a:r>
            <a:endParaRPr lang="es-CO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687677" y="3426521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smtClean="0">
                <a:latin typeface="Arial Rounded MT Bold" panose="020F0704030504030204" pitchFamily="34" charset="0"/>
              </a:rPr>
              <a:t>Barrio /dirección </a:t>
            </a:r>
            <a:endParaRPr lang="es-CO" dirty="0">
              <a:latin typeface="Arial Rounded MT Bold" panose="020F0704030504030204" pitchFamily="34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609" y="2375603"/>
            <a:ext cx="1050918" cy="1050918"/>
          </a:xfrm>
          <a:prstGeom prst="rect">
            <a:avLst/>
          </a:prstGeom>
        </p:spPr>
      </p:pic>
      <p:sp>
        <p:nvSpPr>
          <p:cNvPr id="20" name="19 CuadroTexto"/>
          <p:cNvSpPr txBox="1"/>
          <p:nvPr/>
        </p:nvSpPr>
        <p:spPr>
          <a:xfrm>
            <a:off x="644517" y="710714"/>
            <a:ext cx="5304763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e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mantenimiento / construcción de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(nombre del proyecto)</a:t>
            </a:r>
          </a:p>
          <a:p>
            <a:pPr algn="ctr"/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(tramo  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2" name="21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23" name="22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23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7" name="26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5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25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5" name="34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813660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141</Words>
  <Application>Microsoft Office PowerPoint</Application>
  <PresentationFormat>Presentación en pantalla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16</cp:revision>
  <dcterms:created xsi:type="dcterms:W3CDTF">2017-09-14T15:06:38Z</dcterms:created>
  <dcterms:modified xsi:type="dcterms:W3CDTF">2018-05-16T18:22:33Z</dcterms:modified>
</cp:coreProperties>
</file>