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22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8756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8159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5444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5023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8510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05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8245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71023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850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9446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2302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6E984-779E-47EA-B837-5577DF4E8B0F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51124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40 Grupo"/>
          <p:cNvGrpSpPr/>
          <p:nvPr/>
        </p:nvGrpSpPr>
        <p:grpSpPr>
          <a:xfrm>
            <a:off x="120051" y="250972"/>
            <a:ext cx="6621317" cy="1926762"/>
            <a:chOff x="135002" y="116632"/>
            <a:chExt cx="4292982" cy="2088233"/>
          </a:xfrm>
          <a:solidFill>
            <a:srgbClr val="00B0F0"/>
          </a:solidFill>
        </p:grpSpPr>
        <p:sp>
          <p:nvSpPr>
            <p:cNvPr id="42" name="41 Rectángulo redondeado"/>
            <p:cNvSpPr/>
            <p:nvPr/>
          </p:nvSpPr>
          <p:spPr>
            <a:xfrm>
              <a:off x="135002" y="116632"/>
              <a:ext cx="4292982" cy="1584176"/>
            </a:xfrm>
            <a:prstGeom prst="roundRect">
              <a:avLst>
                <a:gd name="adj" fmla="val 1313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bg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43" name="42 Triángulo isósceles"/>
            <p:cNvSpPr/>
            <p:nvPr/>
          </p:nvSpPr>
          <p:spPr>
            <a:xfrm rot="10800000">
              <a:off x="323527" y="1700809"/>
              <a:ext cx="3888432" cy="504056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bg1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19" name="18 CuadroTexto"/>
          <p:cNvSpPr txBox="1"/>
          <p:nvPr/>
        </p:nvSpPr>
        <p:spPr>
          <a:xfrm>
            <a:off x="846036" y="4393719"/>
            <a:ext cx="5400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altLang="es-CO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 motivo del desarrollo de las actividades del proyecto</a:t>
            </a:r>
            <a:r>
              <a:rPr lang="es-MX" altLang="es-CO" sz="1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MX" altLang="es-CO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 necesaria la suspensión de</a:t>
            </a:r>
            <a:r>
              <a:rPr lang="es-CO" altLang="es-CO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 servicio de energía </a:t>
            </a:r>
            <a:r>
              <a:rPr lang="es-CO" altLang="es-CO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eléctrica, el día _______, en </a:t>
            </a:r>
            <a:r>
              <a:rPr lang="es-CO" altLang="es-CO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horario:_________________.</a:t>
            </a:r>
            <a:endParaRPr lang="es-MX" altLang="es-CO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s-MX" altLang="es-CO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CO" altLang="es-CO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Ofrecemos disculpas por la molestia ocasionada y agradecemos estar preparados para esta suspensión. </a:t>
            </a:r>
          </a:p>
          <a:p>
            <a:pPr marL="171450" indent="-171450" algn="just">
              <a:buFont typeface="Arial" pitchFamily="34" charset="0"/>
              <a:buChar char="•"/>
            </a:pPr>
            <a:endParaRPr lang="es-CO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s-CO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Comunique cualquier irregularidad, a nuestro </a:t>
            </a:r>
            <a:r>
              <a:rPr lang="es-ES" sz="1600" dirty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Punto </a:t>
            </a:r>
            <a:r>
              <a:rPr lang="es-ES" sz="1600" dirty="0" smtClean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IDU, </a:t>
            </a:r>
            <a:r>
              <a:rPr lang="es-CO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donde le brindarán más</a:t>
            </a:r>
            <a:r>
              <a:rPr lang="es-CO" altLang="es-CO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CO" altLang="es-CO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información sobre el tema. </a:t>
            </a:r>
            <a:endParaRPr lang="es-CO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369134" y="2339752"/>
            <a:ext cx="37715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Arial" pitchFamily="34" charset="0"/>
              </a:rPr>
              <a:t>Suspensión  del Servicio de energía</a:t>
            </a:r>
            <a:endParaRPr lang="es-CO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687677" y="3426521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dirty="0" smtClean="0">
                <a:latin typeface="Arial Rounded MT Bold" panose="020F0704030504030204" pitchFamily="34" charset="0"/>
              </a:rPr>
              <a:t>Barrio /dirección </a:t>
            </a:r>
            <a:endParaRPr lang="es-CO" dirty="0">
              <a:latin typeface="Arial Rounded MT Bold" panose="020F0704030504030204" pitchFamily="34" charset="0"/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428" y="2236313"/>
            <a:ext cx="1188343" cy="1190208"/>
          </a:xfrm>
          <a:prstGeom prst="rect">
            <a:avLst/>
          </a:prstGeom>
        </p:spPr>
      </p:pic>
      <p:sp>
        <p:nvSpPr>
          <p:cNvPr id="20" name="19 CuadroTexto"/>
          <p:cNvSpPr txBox="1"/>
          <p:nvPr/>
        </p:nvSpPr>
        <p:spPr>
          <a:xfrm>
            <a:off x="644517" y="687631"/>
            <a:ext cx="530476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AVANZA</a:t>
            </a:r>
            <a:endParaRPr lang="es-CO" sz="20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s-CO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el </a:t>
            </a:r>
            <a:r>
              <a:rPr lang="es-CO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mantenimiento / construcción de </a:t>
            </a:r>
            <a:r>
              <a:rPr lang="es-CO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(nombre del proyecto)</a:t>
            </a:r>
          </a:p>
          <a:p>
            <a:pPr algn="ctr"/>
            <a:r>
              <a:rPr lang="es-CO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(tramo  si aplica)</a:t>
            </a:r>
          </a:p>
          <a:p>
            <a:pPr algn="ctr"/>
            <a:endParaRPr lang="es-CO" sz="11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313452" y="318586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  </a:t>
            </a:r>
            <a:r>
              <a:rPr lang="es-CO" sz="7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xxxxxxxx</a:t>
            </a:r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 Contrato:   </a:t>
            </a:r>
            <a:r>
              <a:rPr lang="es-CO" sz="7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</a:t>
            </a:r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de </a:t>
            </a:r>
            <a:r>
              <a:rPr lang="es-CO" sz="7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22" name="21 Grupo"/>
          <p:cNvGrpSpPr/>
          <p:nvPr/>
        </p:nvGrpSpPr>
        <p:grpSpPr>
          <a:xfrm>
            <a:off x="-62737" y="8100392"/>
            <a:ext cx="6890005" cy="973200"/>
            <a:chOff x="-32005" y="8100392"/>
            <a:chExt cx="6890005" cy="973200"/>
          </a:xfrm>
        </p:grpSpPr>
        <p:cxnSp>
          <p:nvCxnSpPr>
            <p:cNvPr id="23" name="22 Conector recto"/>
            <p:cNvCxnSpPr/>
            <p:nvPr/>
          </p:nvCxnSpPr>
          <p:spPr>
            <a:xfrm flipV="1">
              <a:off x="-32005" y="8100392"/>
              <a:ext cx="6890005" cy="10816"/>
            </a:xfrm>
            <a:prstGeom prst="line">
              <a:avLst/>
            </a:prstGeom>
            <a:ln w="38100">
              <a:solidFill>
                <a:srgbClr val="00B0F0">
                  <a:alpha val="6117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23 Grupo"/>
            <p:cNvGrpSpPr/>
            <p:nvPr/>
          </p:nvGrpSpPr>
          <p:grpSpPr>
            <a:xfrm>
              <a:off x="2848560" y="8227206"/>
              <a:ext cx="1660560" cy="846386"/>
              <a:chOff x="2101566" y="8227206"/>
              <a:chExt cx="1660560" cy="846386"/>
            </a:xfrm>
          </p:grpSpPr>
          <p:cxnSp>
            <p:nvCxnSpPr>
              <p:cNvPr id="27" name="26 Conector recto"/>
              <p:cNvCxnSpPr/>
              <p:nvPr/>
            </p:nvCxnSpPr>
            <p:spPr>
              <a:xfrm>
                <a:off x="2111741" y="8352236"/>
                <a:ext cx="0" cy="659805"/>
              </a:xfrm>
              <a:prstGeom prst="line">
                <a:avLst/>
              </a:prstGeom>
              <a:ln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Rectángulo"/>
              <p:cNvSpPr/>
              <p:nvPr/>
            </p:nvSpPr>
            <p:spPr>
              <a:xfrm>
                <a:off x="2101566" y="8227206"/>
                <a:ext cx="1660560" cy="8463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ES" sz="700" b="1" dirty="0" smtClean="0">
                    <a:latin typeface="Arial Rounded MT Bold" panose="020F0704030504030204" pitchFamily="34" charset="0"/>
                  </a:rPr>
                  <a:t>IDU en línea: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www.idu.gov.co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Línea gratuita: 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01800 0910312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Atención al ciudadano: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341 22 14 – 338 75 55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atnciudadano@idu.gov.co</a:t>
                </a:r>
                <a:endParaRPr lang="es-CO" sz="700" dirty="0">
                  <a:latin typeface="Arial Rounded MT Bold" panose="020F0704030504030204" pitchFamily="34" charset="0"/>
                </a:endParaRPr>
              </a:p>
            </p:txBody>
          </p:sp>
        </p:grpSp>
        <p:pic>
          <p:nvPicPr>
            <p:cNvPr id="25" name="Picture 4" descr="F:\comunidad comunicaciones\logo Bogotá Mejor para Todos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1051" y="8227206"/>
              <a:ext cx="1656184" cy="7498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25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9257" y="8285276"/>
              <a:ext cx="455447" cy="713945"/>
            </a:xfrm>
            <a:prstGeom prst="rect">
              <a:avLst/>
            </a:prstGeom>
          </p:spPr>
        </p:pic>
      </p:grpSp>
      <p:sp>
        <p:nvSpPr>
          <p:cNvPr id="35" name="34 CuadroTexto"/>
          <p:cNvSpPr txBox="1"/>
          <p:nvPr/>
        </p:nvSpPr>
        <p:spPr>
          <a:xfrm>
            <a:off x="805980" y="8328610"/>
            <a:ext cx="18643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altLang="es-CO" sz="800" b="1" dirty="0" smtClean="0">
                <a:latin typeface="Arial Narrow" pitchFamily="34" charset="0"/>
              </a:rPr>
              <a:t>Más información sobre el proyecto en:</a:t>
            </a:r>
          </a:p>
          <a:p>
            <a:r>
              <a:rPr lang="es-ES" altLang="es-CO" sz="800" dirty="0" smtClean="0">
                <a:latin typeface="Arial Narrow" pitchFamily="34" charset="0"/>
              </a:rPr>
              <a:t>Dirección (si aplica) </a:t>
            </a:r>
          </a:p>
          <a:p>
            <a:r>
              <a:rPr lang="es-ES" altLang="es-CO" sz="800" dirty="0" smtClean="0">
                <a:latin typeface="Arial Narrow" pitchFamily="34" charset="0"/>
              </a:rPr>
              <a:t>Horario de atención</a:t>
            </a:r>
          </a:p>
          <a:p>
            <a:r>
              <a:rPr lang="es-ES" altLang="es-CO" sz="800" dirty="0" smtClean="0">
                <a:latin typeface="Arial Narrow" pitchFamily="34" charset="0"/>
              </a:rPr>
              <a:t>Teléfonos: </a:t>
            </a:r>
          </a:p>
          <a:p>
            <a:r>
              <a:rPr lang="es-ES" altLang="es-CO" sz="800" dirty="0" smtClean="0">
                <a:latin typeface="Arial Narrow" pitchFamily="34" charset="0"/>
              </a:rPr>
              <a:t>Correo electrónico: </a:t>
            </a:r>
            <a:endParaRPr lang="es-CO" sz="800" dirty="0"/>
          </a:p>
        </p:txBody>
      </p:sp>
    </p:spTree>
    <p:extLst>
      <p:ext uri="{BB962C8B-B14F-4D97-AF65-F5344CB8AC3E}">
        <p14:creationId xmlns:p14="http://schemas.microsoft.com/office/powerpoint/2010/main" val="3722321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140</Words>
  <Application>Microsoft Office PowerPoint</Application>
  <PresentationFormat>Presentación en pantalla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15</cp:revision>
  <dcterms:created xsi:type="dcterms:W3CDTF">2017-09-14T15:06:38Z</dcterms:created>
  <dcterms:modified xsi:type="dcterms:W3CDTF">2018-05-16T18:28:32Z</dcterms:modified>
</cp:coreProperties>
</file>