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22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875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8159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544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502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851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05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824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1023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850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9446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2302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112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40 Grupo"/>
          <p:cNvGrpSpPr/>
          <p:nvPr/>
        </p:nvGrpSpPr>
        <p:grpSpPr>
          <a:xfrm>
            <a:off x="120051" y="250972"/>
            <a:ext cx="6621317" cy="1926762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42" name="41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43" name="42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9" name="18 CuadroTexto"/>
          <p:cNvSpPr txBox="1"/>
          <p:nvPr/>
        </p:nvSpPr>
        <p:spPr>
          <a:xfrm>
            <a:off x="846036" y="4393719"/>
            <a:ext cx="5400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altLang="es-CO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 motivo del desarrollo de las actividades del proyecto</a:t>
            </a:r>
            <a:r>
              <a:rPr lang="es-MX" altLang="es-CO" sz="16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s-MX" altLang="es-CO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 necesaria la suspensión de</a:t>
            </a:r>
            <a:r>
              <a:rPr lang="es-CO" altLang="es-CO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 servicio de energía </a:t>
            </a:r>
            <a:r>
              <a:rPr lang="es-CO" altLang="es-CO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eléctrica, el día _______, en </a:t>
            </a:r>
            <a:r>
              <a:rPr lang="es-CO" altLang="es-CO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horario:_________________.</a:t>
            </a:r>
            <a:endParaRPr lang="es-MX" altLang="es-CO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s-MX" altLang="es-CO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s-CO" altLang="es-CO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Ofrecemos disculpas por la molestia ocasionada y agradecemos estar preparados para esta suspensión. </a:t>
            </a:r>
          </a:p>
          <a:p>
            <a:pPr marL="171450" indent="-171450" algn="just">
              <a:buFont typeface="Arial" pitchFamily="34" charset="0"/>
              <a:buChar char="•"/>
            </a:pPr>
            <a:endParaRPr lang="es-CO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Comunique cualquier irregularidad, a nuestro </a:t>
            </a:r>
            <a:r>
              <a:rPr lang="es-ES" sz="16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Punto </a:t>
            </a:r>
            <a:r>
              <a:rPr lang="es-ES" sz="16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IDU, </a:t>
            </a:r>
            <a:r>
              <a:rPr 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donde le brindarán más</a:t>
            </a:r>
            <a:r>
              <a:rPr lang="es-CO" altLang="es-CO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CO" alt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información sobre el tema. </a:t>
            </a:r>
            <a:endParaRPr lang="es-CO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369134" y="2339752"/>
            <a:ext cx="37715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Arial" pitchFamily="34" charset="0"/>
              </a:rPr>
              <a:t>Suspensión  del Servicio de energía</a:t>
            </a:r>
            <a:endParaRPr lang="es-CO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687677" y="3426521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dirty="0" smtClean="0">
                <a:latin typeface="Arial Rounded MT Bold" panose="020F0704030504030204" pitchFamily="34" charset="0"/>
              </a:rPr>
              <a:t>Barrio /dirección </a:t>
            </a:r>
            <a:endParaRPr lang="es-CO" dirty="0">
              <a:latin typeface="Arial Rounded MT Bold" panose="020F0704030504030204" pitchFamily="34" charset="0"/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428" y="2236313"/>
            <a:ext cx="1188343" cy="1190208"/>
          </a:xfrm>
          <a:prstGeom prst="rect">
            <a:avLst/>
          </a:prstGeom>
        </p:spPr>
      </p:pic>
      <p:sp>
        <p:nvSpPr>
          <p:cNvPr id="20" name="19 CuadroTexto"/>
          <p:cNvSpPr txBox="1"/>
          <p:nvPr/>
        </p:nvSpPr>
        <p:spPr>
          <a:xfrm>
            <a:off x="644517" y="687631"/>
            <a:ext cx="530476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AVANZA</a:t>
            </a:r>
            <a:endParaRPr lang="es-CO" sz="2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el </a:t>
            </a:r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mantenimiento / construcción de </a:t>
            </a:r>
            <a:r>
              <a:rPr lang="es-CO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(nombre del proyecto)</a:t>
            </a:r>
          </a:p>
          <a:p>
            <a:pPr algn="ctr"/>
            <a:r>
              <a:rPr lang="es-CO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(tramo  si aplica)</a:t>
            </a:r>
          </a:p>
          <a:p>
            <a:pPr algn="ctr"/>
            <a:endParaRPr lang="es-CO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2" name="21 Grupo"/>
          <p:cNvGrpSpPr/>
          <p:nvPr/>
        </p:nvGrpSpPr>
        <p:grpSpPr>
          <a:xfrm>
            <a:off x="-62737" y="8100392"/>
            <a:ext cx="6890005" cy="973200"/>
            <a:chOff x="-32005" y="8100392"/>
            <a:chExt cx="6890005" cy="973200"/>
          </a:xfrm>
        </p:grpSpPr>
        <p:cxnSp>
          <p:nvCxnSpPr>
            <p:cNvPr id="23" name="22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23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27" name="26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25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25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sp>
        <p:nvSpPr>
          <p:cNvPr id="35" name="34 CuadroTexto"/>
          <p:cNvSpPr txBox="1"/>
          <p:nvPr/>
        </p:nvSpPr>
        <p:spPr>
          <a:xfrm>
            <a:off x="805980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</p:spTree>
    <p:extLst>
      <p:ext uri="{BB962C8B-B14F-4D97-AF65-F5344CB8AC3E}">
        <p14:creationId xmlns:p14="http://schemas.microsoft.com/office/powerpoint/2010/main" val="3722321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140</Words>
  <Application>Microsoft Office PowerPoint</Application>
  <PresentationFormat>Presentación en pantalla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15</cp:revision>
  <dcterms:created xsi:type="dcterms:W3CDTF">2017-09-14T15:06:38Z</dcterms:created>
  <dcterms:modified xsi:type="dcterms:W3CDTF">2018-05-16T18:28:32Z</dcterms:modified>
</cp:coreProperties>
</file>